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8" r:id="rId2"/>
    <p:sldMasterId id="2147483660" r:id="rId3"/>
    <p:sldMasterId id="2147483662" r:id="rId4"/>
  </p:sldMasterIdLst>
  <p:notesMasterIdLst>
    <p:notesMasterId r:id="rId9"/>
  </p:notesMasterIdLst>
  <p:sldIdLst>
    <p:sldId id="332" r:id="rId5"/>
    <p:sldId id="333" r:id="rId6"/>
    <p:sldId id="334" r:id="rId7"/>
    <p:sldId id="335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3" autoAdjust="0"/>
    <p:restoredTop sz="86325" autoAdjust="0"/>
  </p:normalViewPr>
  <p:slideViewPr>
    <p:cSldViewPr>
      <p:cViewPr varScale="1">
        <p:scale>
          <a:sx n="112" d="100"/>
          <a:sy n="112" d="100"/>
        </p:scale>
        <p:origin x="-312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45B-6F70-7B43-BC0D-322E46FD79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1E0-0F2E-2E4D-A704-6CEF05094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45B-6F70-7B43-BC0D-322E46FD79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1E0-0F2E-2E4D-A704-6CEF05094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7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45B-6F70-7B43-BC0D-322E46FD79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1E0-0F2E-2E4D-A704-6CEF05094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7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545B-6F70-7B43-BC0D-322E46FD79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1E0-0F2E-2E4D-A704-6CEF05094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7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26704" b="948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031545B-6F70-7B43-BC0D-322E46FD79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9C81E0-0F2E-2E4D-A704-6CEF05094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1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26704" b="948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031545B-6F70-7B43-BC0D-322E46FD79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9C81E0-0F2E-2E4D-A704-6CEF05094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1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26704" b="948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031545B-6F70-7B43-BC0D-322E46FD79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9C81E0-0F2E-2E4D-A704-6CEF05094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1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t="26704" b="948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031545B-6F70-7B43-BC0D-322E46FD79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9C81E0-0F2E-2E4D-A704-6CEF05094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1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239" y="1588743"/>
            <a:ext cx="3163000" cy="326538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0"/>
              </a:spcBef>
            </a:pPr>
            <a:r>
              <a:rPr lang="en-US" sz="8000" cap="small" dirty="0" smtClean="0">
                <a:effectLst>
                  <a:glow rad="215900">
                    <a:schemeClr val="bg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Love</a:t>
            </a:r>
            <a:r>
              <a:rPr lang="en-US" sz="2800" cap="small" dirty="0" smtClean="0">
                <a:effectLst>
                  <a:glow rad="215900">
                    <a:schemeClr val="bg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/>
            </a:r>
            <a:br>
              <a:rPr lang="en-US" sz="2800" cap="small" dirty="0" smtClean="0">
                <a:effectLst>
                  <a:glow rad="215900">
                    <a:schemeClr val="bg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</a:br>
            <a:r>
              <a:rPr lang="en-US" sz="8000" cap="small" dirty="0" smtClean="0">
                <a:effectLst>
                  <a:glow rad="215900">
                    <a:schemeClr val="bg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God</a:t>
            </a:r>
            <a:endParaRPr lang="en-US" sz="8000" cap="small" dirty="0">
              <a:effectLst>
                <a:glow rad="215900">
                  <a:schemeClr val="bg1">
                    <a:alpha val="75000"/>
                  </a:scheme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6498" y="4323174"/>
            <a:ext cx="2300552" cy="74837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1 John 4:7-8</a:t>
            </a:r>
            <a:endParaRPr lang="en-US" sz="2400" dirty="0"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11334" y="1564166"/>
            <a:ext cx="2205057" cy="961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cap="small" dirty="0" smtClean="0">
                <a:solidFill>
                  <a:prstClr val="black"/>
                </a:solidFill>
                <a:effectLst>
                  <a:glow rad="215900">
                    <a:prstClr val="white">
                      <a:alpha val="75000"/>
                    </a:prstClr>
                  </a:glow>
                </a:effectLst>
                <a:latin typeface="Footlight MT Light"/>
                <a:cs typeface="Footlight MT Light"/>
              </a:rPr>
              <a:t>The</a:t>
            </a:r>
            <a:endParaRPr lang="en-US" sz="3200" cap="small" dirty="0">
              <a:solidFill>
                <a:prstClr val="black"/>
              </a:solidFill>
              <a:effectLst>
                <a:glow rad="215900">
                  <a:prstClr val="white">
                    <a:alpha val="75000"/>
                  </a:prst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02625" y="2739808"/>
            <a:ext cx="2205057" cy="961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cap="small" dirty="0" smtClean="0">
                <a:solidFill>
                  <a:prstClr val="black"/>
                </a:solidFill>
                <a:effectLst>
                  <a:glow rad="215900">
                    <a:prstClr val="white">
                      <a:alpha val="75000"/>
                    </a:prstClr>
                  </a:glow>
                </a:effectLst>
                <a:latin typeface="Footlight MT Light"/>
                <a:cs typeface="Footlight MT Light"/>
              </a:rPr>
              <a:t>of</a:t>
            </a:r>
            <a:endParaRPr lang="en-US" sz="3200" cap="small" dirty="0">
              <a:solidFill>
                <a:prstClr val="black"/>
              </a:solidFill>
              <a:effectLst>
                <a:glow rad="215900">
                  <a:prstClr val="white">
                    <a:alpha val="75000"/>
                  </a:prstClr>
                </a:glow>
              </a:effectLst>
              <a:latin typeface="Footlight MT Light"/>
              <a:cs typeface="Footlight MT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805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>
                <a:effectLst>
                  <a:glow rad="381000">
                    <a:schemeClr val="bg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Learning to Love</a:t>
            </a:r>
            <a:endParaRPr lang="en-US" cap="small" dirty="0">
              <a:effectLst>
                <a:glow rad="381000">
                  <a:schemeClr val="bg1">
                    <a:alpha val="75000"/>
                  </a:scheme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0830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There is a love that is natural (Matt. 7:12; Rom. 1:31; 2 Tim. 2:3).</a:t>
            </a:r>
          </a:p>
          <a:p>
            <a:r>
              <a:rPr lang="en-US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Yet we need training even in areas of love that are most natural (Tit. 2:4).</a:t>
            </a:r>
          </a:p>
          <a:p>
            <a:r>
              <a:rPr lang="en-US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Growing in love means learning from God (Phil. 1:9).</a:t>
            </a:r>
          </a:p>
          <a:p>
            <a:r>
              <a:rPr lang="en-US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God is love at its purest and best (1 Jn. 4:7-8).</a:t>
            </a:r>
            <a:endParaRPr lang="en-US" dirty="0">
              <a:effectLst>
                <a:glow rad="2540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567120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>
                <a:effectLst>
                  <a:glow rad="381000">
                    <a:schemeClr val="bg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How God Loves</a:t>
            </a:r>
            <a:endParaRPr lang="en-US" cap="small" dirty="0">
              <a:effectLst>
                <a:glow rad="381000">
                  <a:schemeClr val="bg1">
                    <a:alpha val="75000"/>
                  </a:scheme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08305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He loves first (1 Jn.4:19; Jn. 17:24; Eph. 1:4; Matt. 5:46).</a:t>
            </a:r>
          </a:p>
          <a:p>
            <a:r>
              <a:rPr lang="en-US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He loves no matter what (Psa. 23:6; Jn. 13:1; 4-10; </a:t>
            </a:r>
            <a:r>
              <a:rPr lang="en-US" dirty="0" err="1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Lk</a:t>
            </a:r>
            <a:r>
              <a:rPr lang="en-US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. 23:34)</a:t>
            </a:r>
          </a:p>
          <a:p>
            <a:r>
              <a:rPr lang="en-US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He loves through empathy (Heb. 4:15; Hos. 2:13-16; Matt. 22:39; 7:12; cf. 2 Sam. 12:5).</a:t>
            </a:r>
          </a:p>
        </p:txBody>
      </p:sp>
    </p:spTree>
    <p:extLst>
      <p:ext uri="{BB962C8B-B14F-4D97-AF65-F5344CB8AC3E}">
        <p14:creationId xmlns:p14="http://schemas.microsoft.com/office/powerpoint/2010/main" val="3723488538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>
                <a:effectLst>
                  <a:glow rad="381000">
                    <a:schemeClr val="bg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How God Loves</a:t>
            </a:r>
            <a:endParaRPr lang="en-US" cap="small" dirty="0">
              <a:effectLst>
                <a:glow rad="381000">
                  <a:schemeClr val="bg1">
                    <a:alpha val="75000"/>
                  </a:scheme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08305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He loves with emotions, words, and deeds (1 Cor. 13:1-3; 1 Jn. 3:18; Mk. 6:34; Zeph. 3:17).</a:t>
            </a:r>
          </a:p>
          <a:p>
            <a:r>
              <a:rPr lang="en-US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He loves with the long view of what is best (Heb. 12:5-11; Mk. 10:21).</a:t>
            </a:r>
          </a:p>
          <a:p>
            <a:r>
              <a:rPr lang="en-US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He offers love without force (</a:t>
            </a:r>
            <a:r>
              <a:rPr lang="en-US" dirty="0" err="1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Lk</a:t>
            </a:r>
            <a:r>
              <a:rPr lang="en-US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</a:rPr>
              <a:t>. 15:12-22; Matt. 23:37).</a:t>
            </a:r>
          </a:p>
        </p:txBody>
      </p:sp>
    </p:spTree>
    <p:extLst>
      <p:ext uri="{BB962C8B-B14F-4D97-AF65-F5344CB8AC3E}">
        <p14:creationId xmlns:p14="http://schemas.microsoft.com/office/powerpoint/2010/main" val="1982919326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285</Words>
  <Application>Microsoft Macintosh PowerPoint</Application>
  <PresentationFormat>On-screen Show (16:9)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1_Office Theme</vt:lpstr>
      <vt:lpstr>2_Office Theme</vt:lpstr>
      <vt:lpstr>3_Office Theme</vt:lpstr>
      <vt:lpstr>4_Office Theme</vt:lpstr>
      <vt:lpstr>Love God</vt:lpstr>
      <vt:lpstr>Learning to Love</vt:lpstr>
      <vt:lpstr>How God Loves</vt:lpstr>
      <vt:lpstr>How God Loves</vt:lpstr>
    </vt:vector>
  </TitlesOfParts>
  <Company>AQ2 Technologies, LLC.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cp:lastModifiedBy>Brad Collins</cp:lastModifiedBy>
  <cp:revision>14</cp:revision>
  <dcterms:created xsi:type="dcterms:W3CDTF">2008-03-16T18:22:36Z</dcterms:created>
  <dcterms:modified xsi:type="dcterms:W3CDTF">2015-04-13T22:07:10Z</dcterms:modified>
</cp:coreProperties>
</file>