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58" r:id="rId2"/>
    <p:sldMasterId id="2147483660" r:id="rId3"/>
  </p:sldMasterIdLst>
  <p:notesMasterIdLst>
    <p:notesMasterId r:id="rId7"/>
  </p:notesMasterIdLst>
  <p:sldIdLst>
    <p:sldId id="329" r:id="rId4"/>
    <p:sldId id="328" r:id="rId5"/>
    <p:sldId id="327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3" autoAdjust="0"/>
    <p:restoredTop sz="86325" autoAdjust="0"/>
  </p:normalViewPr>
  <p:slideViewPr>
    <p:cSldViewPr>
      <p:cViewPr varScale="1">
        <p:scale>
          <a:sx n="120" d="100"/>
          <a:sy n="120" d="100"/>
        </p:scale>
        <p:origin x="-120" y="-1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 smtClean="0"/>
              <a:pPr/>
              <a:t>4/4/15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E290-1BCD-CA45-A19B-44E737598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6185-5939-9448-A16E-7D425CDC1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2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E290-1BCD-CA45-A19B-44E737598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6185-5939-9448-A16E-7D425CDC1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2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E290-1BCD-CA45-A19B-44E737598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26185-5939-9448-A16E-7D425CDC1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83076"/>
            <a:ext cx="9144000" cy="1160424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6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/>
          <a:srcRect t="7621" b="7504"/>
          <a:stretch/>
        </p:blipFill>
        <p:spPr>
          <a:xfrm>
            <a:off x="-14142" y="-1"/>
            <a:ext cx="9158142" cy="5143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879E290-1BCD-CA45-A19B-44E737598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8F26185-5939-9448-A16E-7D425CDC1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2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/>
          <a:srcRect t="7621" b="7504"/>
          <a:stretch/>
        </p:blipFill>
        <p:spPr>
          <a:xfrm>
            <a:off x="-14142" y="-1"/>
            <a:ext cx="9158142" cy="5143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879E290-1BCD-CA45-A19B-44E737598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8F26185-5939-9448-A16E-7D425CDC1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2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/>
          <a:srcRect t="7621" b="7504"/>
          <a:stretch/>
        </p:blipFill>
        <p:spPr>
          <a:xfrm>
            <a:off x="-14142" y="-1"/>
            <a:ext cx="9158142" cy="5143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879E290-1BCD-CA45-A19B-44E7375982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8F26185-5939-9448-A16E-7D425CDC1F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2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50" y="3993938"/>
            <a:ext cx="7772400" cy="1102519"/>
          </a:xfrm>
        </p:spPr>
        <p:txBody>
          <a:bodyPr>
            <a:normAutofit/>
          </a:bodyPr>
          <a:lstStyle/>
          <a:p>
            <a:pPr algn="l"/>
            <a:r>
              <a:rPr lang="en-US" sz="5400" cap="small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Footlight MT Light"/>
                <a:cs typeface="Footlight MT Light"/>
              </a:rPr>
              <a:t>Worship in Song</a:t>
            </a:r>
            <a:endParaRPr lang="en-US" sz="5400" cap="small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  <a:latin typeface="Footlight MT Light"/>
              <a:cs typeface="Footlight MT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1994" y="4357338"/>
            <a:ext cx="2151759" cy="817524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</a:rPr>
              <a:t>Psalm 9</a:t>
            </a:r>
            <a:endParaRPr lang="en-US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240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cap="small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Footlight MT Light"/>
                <a:cs typeface="Footlight MT Light"/>
              </a:rPr>
              <a:t>Why We Sing</a:t>
            </a:r>
            <a:endParaRPr lang="en-US" sz="5400" cap="small" dirty="0">
              <a:effectLst>
                <a:glow rad="101600">
                  <a:schemeClr val="tx1">
                    <a:alpha val="75000"/>
                  </a:schemeClr>
                </a:glow>
              </a:effectLst>
              <a:latin typeface="Footlight MT Light"/>
              <a:cs typeface="Footlight MT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244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Because it is instructed (Eph. 5:19; Col. 3:16).</a:t>
            </a:r>
          </a:p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Because it is the result of being filled with the Spirit and the word of Christ (</a:t>
            </a:r>
            <a:r>
              <a:rPr lang="en-US" dirty="0" err="1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Lk</a:t>
            </a:r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. 1:15, 41, 67; 2:25; Jn. 10:41).</a:t>
            </a:r>
          </a:p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To show our thanksgiving (Psa. 28:7; 42:5; 32:5).</a:t>
            </a:r>
          </a:p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To teach and admonish.</a:t>
            </a:r>
          </a:p>
        </p:txBody>
      </p:sp>
    </p:spTree>
    <p:extLst>
      <p:ext uri="{BB962C8B-B14F-4D97-AF65-F5344CB8AC3E}">
        <p14:creationId xmlns:p14="http://schemas.microsoft.com/office/powerpoint/2010/main" val="3285221304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cap="small" dirty="0" smtClean="0"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Footlight MT Light"/>
                <a:cs typeface="Footlight MT Light"/>
              </a:rPr>
              <a:t>Why Don’t You Sing?</a:t>
            </a:r>
            <a:endParaRPr lang="en-US" sz="5400" cap="small" dirty="0">
              <a:effectLst>
                <a:glow rad="101600">
                  <a:schemeClr val="tx1">
                    <a:alpha val="75000"/>
                  </a:schemeClr>
                </a:glow>
              </a:effectLst>
              <a:latin typeface="Footlight MT Light"/>
              <a:cs typeface="Footlight MT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7008"/>
            <a:ext cx="8229600" cy="3465589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I don’t feel like singing (Jas. 5:13; 1 Cor. 11:23-25).</a:t>
            </a:r>
          </a:p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I don’t like to sing (Heb. 13:15; Eph. 5:2).</a:t>
            </a:r>
          </a:p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I am not a talented singer (Eph. 5:19).</a:t>
            </a:r>
          </a:p>
          <a:p>
            <a:r>
              <a:rPr lang="en-US" dirty="0" smtClean="0">
                <a:effectLst>
                  <a:glow rad="177800">
                    <a:schemeClr val="tx1">
                      <a:alpha val="33000"/>
                    </a:schemeClr>
                  </a:glow>
                </a:effectLst>
              </a:rPr>
              <a:t>I don’t care for that kind of music (1 Pet. 2:2).</a:t>
            </a:r>
          </a:p>
        </p:txBody>
      </p:sp>
    </p:spTree>
    <p:extLst>
      <p:ext uri="{BB962C8B-B14F-4D97-AF65-F5344CB8AC3E}">
        <p14:creationId xmlns:p14="http://schemas.microsoft.com/office/powerpoint/2010/main" val="2974337831"/>
      </p:ext>
    </p:extLst>
  </p:cSld>
  <p:clrMapOvr>
    <a:masterClrMapping/>
  </p:clrMapOvr>
  <p:transition xmlns:p14="http://schemas.microsoft.com/office/powerpoint/2010/main" spd="slow">
    <p:wipe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166</Words>
  <Application>Microsoft Macintosh PowerPoint</Application>
  <PresentationFormat>On-screen Show (16:9)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1_Office Theme</vt:lpstr>
      <vt:lpstr>2_Office Theme</vt:lpstr>
      <vt:lpstr>3_Office Theme</vt:lpstr>
      <vt:lpstr>Worship in Song</vt:lpstr>
      <vt:lpstr>Why We Sing</vt:lpstr>
      <vt:lpstr>Why Don’t You Sing?</vt:lpstr>
    </vt:vector>
  </TitlesOfParts>
  <Company>AQ2 Technologies, LLC.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Brad Collins</cp:lastModifiedBy>
  <cp:revision>15</cp:revision>
  <dcterms:created xsi:type="dcterms:W3CDTF">2008-03-16T18:22:36Z</dcterms:created>
  <dcterms:modified xsi:type="dcterms:W3CDTF">2015-04-04T20:18:12Z</dcterms:modified>
</cp:coreProperties>
</file>