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2136" y="-5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9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4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0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4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9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2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4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5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4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0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/>
          <a:srcRect t="7988" b="7916"/>
          <a:stretch/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7CA36-ACEB-9E47-8915-118D485961ED}" type="datetimeFigureOut">
              <a:rPr lang="en-US" smtClean="0"/>
              <a:pPr/>
              <a:t>5/16/15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5A04D-D522-D843-B5D8-5212844D8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7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46" y="3741878"/>
            <a:ext cx="8142941" cy="1102519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rgbClr val="FFFFFF"/>
                </a:solidFill>
                <a:latin typeface="Simplicity"/>
                <a:cs typeface="Simplicity"/>
              </a:rPr>
              <a:t>Blessed By Association</a:t>
            </a:r>
            <a:endParaRPr lang="en-US" sz="6000" dirty="0">
              <a:solidFill>
                <a:srgbClr val="FFFFFF"/>
              </a:solidFill>
              <a:latin typeface="Simplicity"/>
              <a:cs typeface="Simplicit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652" y="4545199"/>
            <a:ext cx="3869764" cy="68794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FF"/>
                </a:solidFill>
              </a:rPr>
              <a:t>Genesis 12:3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30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implicity"/>
                <a:cs typeface="Simplicity"/>
              </a:rPr>
              <a:t>The Promise Fulfilled</a:t>
            </a:r>
            <a:endParaRPr lang="en-US" sz="4800" dirty="0">
              <a:latin typeface="Simplicity"/>
              <a:cs typeface="Simplicit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154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promise is not as clearly defined as the others.</a:t>
            </a:r>
          </a:p>
          <a:p>
            <a:r>
              <a:rPr lang="en-US" dirty="0" smtClean="0"/>
              <a:t>Nations came from Abraham and thrived.</a:t>
            </a:r>
          </a:p>
          <a:p>
            <a:r>
              <a:rPr lang="en-US" dirty="0" smtClean="0"/>
              <a:t>Blessings come to those who associate themselves with Abraham and his family.</a:t>
            </a:r>
          </a:p>
          <a:p>
            <a:r>
              <a:rPr lang="en-US" dirty="0" smtClean="0"/>
              <a:t>God curses those who make strife with the people of Abraham.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97279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implicity"/>
                <a:cs typeface="Simplicity"/>
              </a:rPr>
              <a:t>Failure to Bless</a:t>
            </a:r>
            <a:endParaRPr lang="en-US" sz="4800" dirty="0">
              <a:latin typeface="Simplicity"/>
              <a:cs typeface="Simplicit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154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Instead of being a blessing Israel became a curse (Rom. 2:17-24; Matt. 23:15).</a:t>
            </a:r>
          </a:p>
          <a:p>
            <a:r>
              <a:rPr lang="en-US" dirty="0" smtClean="0"/>
              <a:t>Even Abraham failed to be a blessing from time to time (Gen. 12:17-18).</a:t>
            </a:r>
          </a:p>
          <a:p>
            <a:r>
              <a:rPr lang="en-US" dirty="0" smtClean="0"/>
              <a:t>The failure of men does not limit the greatness of God (Rom. 3:1-4; Jonah 3:4).</a:t>
            </a:r>
          </a:p>
          <a:p>
            <a:r>
              <a:rPr lang="en-US" dirty="0" smtClean="0"/>
              <a:t>God preferred some association over none at all (Matt. 23:2-3; 2 </a:t>
            </a:r>
            <a:r>
              <a:rPr lang="en-US" dirty="0" err="1" smtClean="0"/>
              <a:t>Kgs</a:t>
            </a:r>
            <a:r>
              <a:rPr lang="en-US" dirty="0" smtClean="0"/>
              <a:t>. 17:23, 41).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75357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implicity"/>
                <a:cs typeface="Simplicity"/>
              </a:rPr>
              <a:t>What About Me?</a:t>
            </a:r>
            <a:endParaRPr lang="en-US" sz="4800" dirty="0">
              <a:latin typeface="Simplicity"/>
              <a:cs typeface="Simplicit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24"/>
            <a:ext cx="8229600" cy="360082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Do I bring salt and light to the world or a cause to blaspheme God (Matt. 5:13-16)?</a:t>
            </a:r>
          </a:p>
          <a:p>
            <a:r>
              <a:rPr lang="en-US" dirty="0" smtClean="0"/>
              <a:t>Do I value the blessing of association with God’s people (2 Cor. 6:14-18; 2 Tim. 4:10; Heb. 10:24-25)?</a:t>
            </a:r>
          </a:p>
          <a:p>
            <a:r>
              <a:rPr lang="en-US" dirty="0" smtClean="0"/>
              <a:t>Do I appreciate the value association with God brings in the world (1 Tim. 2:2; Rom. 13:1-7).</a:t>
            </a:r>
          </a:p>
          <a:p>
            <a:r>
              <a:rPr lang="en-US" smtClean="0"/>
              <a:t>Do I </a:t>
            </a:r>
            <a:r>
              <a:rPr lang="en-US" dirty="0" smtClean="0"/>
              <a:t>curse God’s people and His pattern for the failures of men (Acts 23:3-5; 1 Tim. 5:19; 2 Sam. 1:20).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843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285</Words>
  <Application>Microsoft Macintosh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Simplicity</vt:lpstr>
      <vt:lpstr>Calibri</vt:lpstr>
      <vt:lpstr>Office Theme</vt:lpstr>
      <vt:lpstr>Blessed By Association</vt:lpstr>
      <vt:lpstr>The Promise Fulfilled</vt:lpstr>
      <vt:lpstr>Failure to Bless</vt:lpstr>
      <vt:lpstr>What About Me?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By Association</dc:title>
  <dc:creator>Stephen Russell</dc:creator>
  <cp:lastModifiedBy>Brad Collins</cp:lastModifiedBy>
  <cp:revision>6</cp:revision>
  <dcterms:created xsi:type="dcterms:W3CDTF">2015-05-10T02:59:11Z</dcterms:created>
  <dcterms:modified xsi:type="dcterms:W3CDTF">2015-05-16T16:20:36Z</dcterms:modified>
</cp:coreProperties>
</file>