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80" r:id="rId4"/>
    <p:sldId id="281" r:id="rId5"/>
    <p:sldId id="282" r:id="rId6"/>
    <p:sldId id="283" r:id="rId7"/>
    <p:sldId id="294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79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02" autoAdjust="0"/>
    <p:restoredTop sz="94660"/>
  </p:normalViewPr>
  <p:slideViewPr>
    <p:cSldViewPr>
      <p:cViewPr varScale="1">
        <p:scale>
          <a:sx n="84" d="100"/>
          <a:sy n="84" d="100"/>
        </p:scale>
        <p:origin x="-364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5BC35-ACF4-44D6-B2DC-29A46ED36435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AC999-757A-450D-93D2-67732B297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E39E3-4564-4952-A8C2-376F3855D3B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5/6/2015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Parables of Jesus – Lesson 12</a:t>
            </a:r>
            <a:endParaRPr lang="en-US" dirty="0"/>
          </a:p>
        </p:txBody>
      </p:sp>
      <p:pic>
        <p:nvPicPr>
          <p:cNvPr id="8" name="Content Placeholder 7" descr="ParablePNG04042015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259346"/>
            <a:ext cx="4038600" cy="327568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He who has ears,</a:t>
            </a:r>
          </a:p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let him hear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Wicked Husbandmen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7. Who does the householder send last of all? Who is he?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“his son” – Matthew</a:t>
            </a:r>
          </a:p>
          <a:p>
            <a:pPr lvl="1"/>
            <a:r>
              <a:rPr lang="en-US" smtClean="0"/>
              <a:t>“had one </a:t>
            </a:r>
            <a:r>
              <a:rPr lang="en-US" dirty="0" smtClean="0"/>
              <a:t>more…a beloved son” – Mark</a:t>
            </a:r>
          </a:p>
          <a:p>
            <a:pPr lvl="1"/>
            <a:r>
              <a:rPr lang="en-US" dirty="0" smtClean="0"/>
              <a:t>“my beloved son” – Luke</a:t>
            </a:r>
          </a:p>
          <a:p>
            <a:pPr lvl="1"/>
            <a:r>
              <a:rPr lang="en-US" dirty="0" smtClean="0"/>
              <a:t>This is Jesus the Messiah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Wicked Husbandmen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8. What did the husbandmen want to seize? What is this?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son’s inheritance, i.e., the vineyard itself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is the rejection of Jesus, the Son, as the Messiah, the Christ, the 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Wicked Husbandmen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9. What will the householder do to these wicked husbandmen? When will he do this?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“He will bring those wretches to a wretched end”</a:t>
            </a:r>
          </a:p>
          <a:p>
            <a:pPr lvl="1"/>
            <a:r>
              <a:rPr lang="en-US" dirty="0" smtClean="0"/>
              <a:t>“[He] will rent out the vineyard to other vine-growers who will pay him the proceeds at the proper season”</a:t>
            </a:r>
          </a:p>
          <a:p>
            <a:pPr lvl="1"/>
            <a:r>
              <a:rPr lang="en-US" dirty="0" smtClean="0"/>
              <a:t>He will do this after the son is slain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Wicked Husbandmen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Jesus leads these Jews to “self-condemnation”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Jesus tells them He knows what they are planning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 warns them of the true outcome of their plans in vv. 42-44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Wicked Husbandmen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10. Who is the nation unto whom the kingdom will be given?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“a people producing the fruit of it”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Gentiles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people who will render to God what is required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Wicked Husbandmen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Lessons we can learn?</a:t>
            </a:r>
          </a:p>
          <a:p>
            <a:endParaRPr lang="en-US" dirty="0" smtClean="0"/>
          </a:p>
          <a:p>
            <a:r>
              <a:rPr lang="en-US" dirty="0" smtClean="0"/>
              <a:t>Vinedressers?</a:t>
            </a:r>
          </a:p>
          <a:p>
            <a:pPr lvl="1"/>
            <a:r>
              <a:rPr lang="en-US" dirty="0" smtClean="0"/>
              <a:t>Arrogant, ungrateful, rebellious</a:t>
            </a:r>
          </a:p>
          <a:p>
            <a:pPr lvl="1"/>
            <a:r>
              <a:rPr lang="en-US" dirty="0" smtClean="0"/>
              <a:t>Man’s desire to rule himself</a:t>
            </a:r>
          </a:p>
          <a:p>
            <a:pPr lvl="1"/>
            <a:r>
              <a:rPr lang="en-US" dirty="0" smtClean="0"/>
              <a:t>This man will be ‘ground into powder’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Wicked Husbandmen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Lessons we can learn?</a:t>
            </a:r>
          </a:p>
          <a:p>
            <a:endParaRPr lang="en-US" dirty="0" smtClean="0"/>
          </a:p>
          <a:p>
            <a:r>
              <a:rPr lang="en-US" dirty="0" smtClean="0"/>
              <a:t>Landowner?</a:t>
            </a:r>
          </a:p>
          <a:p>
            <a:pPr lvl="1"/>
            <a:r>
              <a:rPr lang="en-US" dirty="0" smtClean="0"/>
              <a:t>Grace: the beauty and perfection of the vineyard</a:t>
            </a:r>
          </a:p>
          <a:p>
            <a:pPr lvl="1"/>
            <a:r>
              <a:rPr lang="en-US" dirty="0" smtClean="0"/>
              <a:t>Mercy: repeated attempts to deal with the vinedressers</a:t>
            </a:r>
          </a:p>
          <a:p>
            <a:pPr lvl="1"/>
            <a:r>
              <a:rPr lang="en-US" dirty="0" smtClean="0"/>
              <a:t>Judgment: certain and just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Wicked Husbandmen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Parable of the Wedding Feast:</a:t>
            </a:r>
          </a:p>
          <a:p>
            <a:endParaRPr lang="en-US" dirty="0" smtClean="0"/>
          </a:p>
          <a:p>
            <a:r>
              <a:rPr lang="en-US" dirty="0" smtClean="0"/>
              <a:t>Husbandmen: Rejected their duty</a:t>
            </a:r>
          </a:p>
          <a:p>
            <a:pPr lvl="1"/>
            <a:r>
              <a:rPr lang="en-US" dirty="0" smtClean="0"/>
              <a:t>OT Israel?</a:t>
            </a:r>
          </a:p>
          <a:p>
            <a:endParaRPr lang="en-US" dirty="0" smtClean="0"/>
          </a:p>
          <a:p>
            <a:r>
              <a:rPr lang="en-US" dirty="0" smtClean="0"/>
              <a:t>Invitees: Rejected the goodness of king</a:t>
            </a:r>
          </a:p>
          <a:p>
            <a:pPr lvl="1"/>
            <a:r>
              <a:rPr lang="en-US" dirty="0" smtClean="0"/>
              <a:t>NT Jews?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Wicked Husbandmen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What is the background of this parable?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Crucifixion week:</a:t>
            </a:r>
          </a:p>
          <a:p>
            <a:pPr lvl="2"/>
            <a:r>
              <a:rPr lang="en-US" dirty="0" smtClean="0"/>
              <a:t>“Sunday” – Triumphal Entry into Jerusalem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“Monday” – Cleansing of the Temple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Wicked Husbandmen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What is the background of this parable?</a:t>
            </a:r>
          </a:p>
          <a:p>
            <a:pPr lvl="1"/>
            <a:r>
              <a:rPr lang="en-US" dirty="0" smtClean="0"/>
              <a:t>Crucifixion week:</a:t>
            </a:r>
          </a:p>
          <a:p>
            <a:pPr lvl="2"/>
            <a:r>
              <a:rPr lang="en-US" dirty="0" smtClean="0"/>
              <a:t>“Tuesday” – A Day of Challenges</a:t>
            </a:r>
          </a:p>
          <a:p>
            <a:pPr lvl="3"/>
            <a:r>
              <a:rPr lang="en-US" dirty="0" smtClean="0"/>
              <a:t>Authority challenged – Mt. 21:23-27</a:t>
            </a:r>
          </a:p>
          <a:p>
            <a:pPr lvl="3"/>
            <a:r>
              <a:rPr lang="en-US" dirty="0" smtClean="0"/>
              <a:t>Pay tax to Caesar – Mt. 22:15-22</a:t>
            </a:r>
          </a:p>
          <a:p>
            <a:pPr lvl="3"/>
            <a:r>
              <a:rPr lang="en-US" dirty="0" smtClean="0"/>
              <a:t>Woman who married 7 brothers – Mt. 22:23-33</a:t>
            </a:r>
          </a:p>
          <a:p>
            <a:pPr lvl="3"/>
            <a:r>
              <a:rPr lang="en-US" dirty="0" smtClean="0"/>
              <a:t>Greatest commandment – Mt. 22:34-40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Wicked Husbandmen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What is the background of this parable?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3 parables in response to challenged authority: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The parable of the two sons</a:t>
            </a:r>
          </a:p>
          <a:p>
            <a:pPr lvl="2"/>
            <a:r>
              <a:rPr lang="en-US" dirty="0" smtClean="0"/>
              <a:t>The parable of the wicked husbandmen</a:t>
            </a:r>
          </a:p>
          <a:p>
            <a:pPr lvl="2"/>
            <a:r>
              <a:rPr lang="en-US" dirty="0" smtClean="0"/>
              <a:t>The parable of the wedding feast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Wicked Husbandmen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Who does the householder represent?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Wicked Husbandmen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	 What is the vineyard?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Israel in its covenant relationship with God</a:t>
            </a:r>
          </a:p>
          <a:p>
            <a:pPr lvl="1"/>
            <a:r>
              <a:rPr lang="en-US" dirty="0" smtClean="0"/>
              <a:t>Israel as the “chosen people”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Notice the beauty and perfection of this vineyard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Wicked Husbandmen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Who are the husbandmen (vine growers / vinedressers)?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rulers of Israel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Priests, Council, scribes, Pharisees, Sadducees,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Wicked Husbandmen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Who are the servants sent to the husbandmen?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Prophets – Mt. 23:27; 2 Chronicles 36:15-16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Wicked Husbandmen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6. But what did these servants come seeking? What do these represent?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share of the crop agreed on as the price for leasing the vineyard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obedience that God deserved as part of His covenant with Israel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568</Words>
  <Application>Microsoft Office PowerPoint</Application>
  <PresentationFormat>On-screen Show (16:9)</PresentationFormat>
  <Paragraphs>111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1_Office Theme</vt:lpstr>
      <vt:lpstr>Parables of Jesus – Lesson 12</vt:lpstr>
      <vt:lpstr>The Wicked Husbandmen</vt:lpstr>
      <vt:lpstr>The Wicked Husbandmen</vt:lpstr>
      <vt:lpstr>The Wicked Husbandmen</vt:lpstr>
      <vt:lpstr>The Wicked Husbandmen</vt:lpstr>
      <vt:lpstr>The Wicked Husbandmen</vt:lpstr>
      <vt:lpstr>The Wicked Husbandmen</vt:lpstr>
      <vt:lpstr>The Wicked Husbandmen</vt:lpstr>
      <vt:lpstr>The Wicked Husbandmen</vt:lpstr>
      <vt:lpstr>The Wicked Husbandmen</vt:lpstr>
      <vt:lpstr>The Wicked Husbandmen</vt:lpstr>
      <vt:lpstr>The Wicked Husbandmen</vt:lpstr>
      <vt:lpstr>The Wicked Husbandmen</vt:lpstr>
      <vt:lpstr>The Wicked Husbandmen</vt:lpstr>
      <vt:lpstr>The Wicked Husbandmen</vt:lpstr>
      <vt:lpstr>The Wicked Husbandmen</vt:lpstr>
      <vt:lpstr>The Wicked Husbandmen</vt:lpstr>
      <vt:lpstr>Slide 18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Parables of Jesus – Lesson 5</dc:title>
  <dc:creator>Dennis Oliver</dc:creator>
  <cp:lastModifiedBy>Dennis Oliver</cp:lastModifiedBy>
  <cp:revision>54</cp:revision>
  <dcterms:created xsi:type="dcterms:W3CDTF">2015-04-19T11:13:54Z</dcterms:created>
  <dcterms:modified xsi:type="dcterms:W3CDTF">2015-05-06T23:15:00Z</dcterms:modified>
</cp:coreProperties>
</file>