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58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79" r:id="rId1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2" autoAdjust="0"/>
    <p:restoredTop sz="94660"/>
  </p:normalViewPr>
  <p:slideViewPr>
    <p:cSldViewPr>
      <p:cViewPr varScale="1">
        <p:scale>
          <a:sx n="75" d="100"/>
          <a:sy n="75" d="100"/>
        </p:scale>
        <p:origin x="-64" y="-2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5BC35-ACF4-44D6-B2DC-29A46ED36435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AC999-757A-450D-93D2-67732B297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E39E3-4564-4952-A8C2-376F3855D3B2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Parables of Jesus – Lesson </a:t>
            </a:r>
            <a:r>
              <a:rPr lang="en-US" dirty="0" smtClean="0"/>
              <a:t>13</a:t>
            </a:r>
            <a:endParaRPr lang="en-US" dirty="0"/>
          </a:p>
        </p:txBody>
      </p:sp>
      <p:pic>
        <p:nvPicPr>
          <p:cNvPr id="8" name="Content Placeholder 7" descr="ParablePNG04042015.pn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1259346"/>
            <a:ext cx="4038600" cy="3275686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600" i="1" dirty="0" smtClean="0"/>
          </a:p>
          <a:p>
            <a:pPr algn="ctr">
              <a:buNone/>
            </a:pPr>
            <a:r>
              <a:rPr lang="en-US" sz="3600" i="1" dirty="0" smtClean="0"/>
              <a:t>He who has ears,</a:t>
            </a:r>
          </a:p>
          <a:p>
            <a:pPr algn="ctr">
              <a:buNone/>
            </a:pPr>
            <a:endParaRPr lang="en-US" sz="3600" i="1" dirty="0" smtClean="0"/>
          </a:p>
          <a:p>
            <a:pPr algn="ctr">
              <a:buNone/>
            </a:pPr>
            <a:r>
              <a:rPr lang="en-US" sz="3600" i="1" dirty="0" smtClean="0"/>
              <a:t>let him hear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Great Supper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4. What three excuses did these guests offer? What do these signify?</a:t>
            </a:r>
          </a:p>
          <a:p>
            <a:pPr lvl="1"/>
            <a:r>
              <a:rPr lang="en-US" dirty="0" smtClean="0"/>
              <a:t>Third, they may have been the real reasons they chose not to go</a:t>
            </a:r>
          </a:p>
          <a:p>
            <a:pPr lvl="2"/>
            <a:r>
              <a:rPr lang="en-US" dirty="0" smtClean="0"/>
              <a:t>Nothing wrong with the activities but there was a more pressing obligation</a:t>
            </a:r>
          </a:p>
          <a:p>
            <a:pPr lvl="2"/>
            <a:r>
              <a:rPr lang="en-US" dirty="0" smtClean="0"/>
              <a:t>“carefully take to heart the lesson that legitimate business and lawful and pure affections may be road blocks…and can cost us our souls”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Great Supper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5. Who does the man next invite? Who are they?</a:t>
            </a:r>
          </a:p>
          <a:p>
            <a:pPr lvl="1"/>
            <a:r>
              <a:rPr lang="en-US" dirty="0" smtClean="0"/>
              <a:t>“the head of the household became angry”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Invited poor, cripple, blind and lame…of the city</a:t>
            </a:r>
          </a:p>
          <a:p>
            <a:pPr lvl="2"/>
            <a:r>
              <a:rPr lang="en-US" dirty="0" smtClean="0"/>
              <a:t>Likely the Jews thought to be of no importance</a:t>
            </a:r>
          </a:p>
          <a:p>
            <a:pPr lvl="2"/>
            <a:r>
              <a:rPr lang="en-US" dirty="0" smtClean="0"/>
              <a:t>“of the city” indicates same general group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Great Supper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6. Who does the man next send his servant to invite to the feast? Who are they?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Those in the highways and along the hedges</a:t>
            </a:r>
          </a:p>
          <a:p>
            <a:pPr lvl="2"/>
            <a:r>
              <a:rPr lang="en-US" dirty="0" smtClean="0"/>
              <a:t>Likely indicates Gentiles</a:t>
            </a:r>
          </a:p>
          <a:p>
            <a:pPr lvl="2"/>
            <a:r>
              <a:rPr lang="en-US" dirty="0" smtClean="0"/>
              <a:t>These would be outside the city, i.e., not the same general group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Great Supper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7. What is the significance of there being room at the supper?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God has made provision for as many as will come</a:t>
            </a:r>
          </a:p>
          <a:p>
            <a:pPr lvl="1"/>
            <a:r>
              <a:rPr lang="en-US" dirty="0" smtClean="0"/>
              <a:t>Revelation 22:17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Great Supper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8. What judgment does the man pass on those that were bidden and did not come?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“none of those men who were invited shall taste of my dinner”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Great Supper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9. What three other brief parables does Jesus give in this connection?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Parable of the Son or Ox in Well on Sabbath</a:t>
            </a:r>
          </a:p>
          <a:p>
            <a:pPr lvl="1"/>
            <a:r>
              <a:rPr lang="en-US" dirty="0" smtClean="0"/>
              <a:t>Parable of the Guests (Take the Lower Place)</a:t>
            </a:r>
          </a:p>
          <a:p>
            <a:pPr lvl="1"/>
            <a:r>
              <a:rPr lang="en-US" dirty="0" smtClean="0"/>
              <a:t>Parable of the Proper Guests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Great Supper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10. What is the main lesson of all three?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God’s valuing of men and attitudes is different that what man determines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7977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6" name="Content Placeholder 5" descr="Jesus Ministry Map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29935" y="0"/>
            <a:ext cx="3635923" cy="5143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Great Supper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1. What is the  background for this parable?</a:t>
            </a:r>
          </a:p>
          <a:p>
            <a:pPr lvl="1"/>
            <a:r>
              <a:rPr lang="en-US" dirty="0" smtClean="0"/>
              <a:t>A Sabbath day feast at Pharisee leader’s house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Healing of the man with dropsy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Jesus’ observations on their behavior</a:t>
            </a:r>
          </a:p>
          <a:p>
            <a:pPr lvl="2"/>
            <a:r>
              <a:rPr lang="en-US" dirty="0" smtClean="0"/>
              <a:t>Their desire for places of honor</a:t>
            </a:r>
          </a:p>
          <a:p>
            <a:pPr lvl="2"/>
            <a:r>
              <a:rPr lang="en-US" dirty="0" smtClean="0"/>
              <a:t>The host’s lack of concern for others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Great Supper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What is the background for this parable?</a:t>
            </a:r>
          </a:p>
          <a:p>
            <a:pPr lvl="1"/>
            <a:r>
              <a:rPr lang="en-US" dirty="0" smtClean="0"/>
              <a:t>“Blessed is everyone who will eat bread in the kingdom of God – v. 15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What does this mean?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Jesus responds with Parable of the Great Supper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Great Supper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2. Who is the certain man? What does his supper represent?</a:t>
            </a:r>
          </a:p>
          <a:p>
            <a:pPr lvl="1"/>
            <a:r>
              <a:rPr lang="en-US" dirty="0" smtClean="0"/>
              <a:t>Certain man = God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Supper = the kingdom of God</a:t>
            </a:r>
          </a:p>
          <a:p>
            <a:pPr lvl="2"/>
            <a:r>
              <a:rPr lang="en-US" dirty="0" smtClean="0"/>
              <a:t>Many are invited</a:t>
            </a:r>
          </a:p>
          <a:p>
            <a:pPr lvl="2"/>
            <a:r>
              <a:rPr lang="en-US" dirty="0" smtClean="0"/>
              <a:t>It is prepared, i.e., readied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Great Supper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3. Who are they that are first bidden and expected at the feast?</a:t>
            </a:r>
          </a:p>
          <a:p>
            <a:pPr lvl="1"/>
            <a:r>
              <a:rPr lang="en-US" dirty="0" smtClean="0"/>
              <a:t>Generally, the Jews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Specifically, those who would have been thought ‘appropriate’ for the feast, i.e., those to whom Jesus was speaking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Great Supper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4. What three excuses did these guests offer? What do these signify?</a:t>
            </a:r>
          </a:p>
          <a:p>
            <a:pPr lvl="1"/>
            <a:r>
              <a:rPr lang="en-US" dirty="0" smtClean="0"/>
              <a:t>“they all alike began to make excuses”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Excuses:</a:t>
            </a:r>
          </a:p>
          <a:p>
            <a:pPr lvl="2"/>
            <a:r>
              <a:rPr lang="en-US" dirty="0" smtClean="0"/>
              <a:t>1. I have bought a piece of land…</a:t>
            </a:r>
          </a:p>
          <a:p>
            <a:pPr lvl="2"/>
            <a:r>
              <a:rPr lang="en-US" dirty="0" smtClean="0"/>
              <a:t>2. I have bought 5 yoke of oxen</a:t>
            </a:r>
          </a:p>
          <a:p>
            <a:pPr lvl="2"/>
            <a:r>
              <a:rPr lang="en-US" dirty="0" smtClean="0"/>
              <a:t>3. I have married a wife…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Great Supper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4. What three excuses did these guests offer? What do these signify?</a:t>
            </a:r>
          </a:p>
          <a:p>
            <a:pPr lvl="1"/>
            <a:r>
              <a:rPr lang="en-US" dirty="0" smtClean="0"/>
              <a:t>First: They are “insulting indifference” to the invitation.</a:t>
            </a:r>
          </a:p>
          <a:p>
            <a:pPr lvl="2"/>
            <a:r>
              <a:rPr lang="en-US" dirty="0" smtClean="0"/>
              <a:t>Unconcerned about effort and expense made</a:t>
            </a:r>
          </a:p>
          <a:p>
            <a:pPr lvl="2"/>
            <a:r>
              <a:rPr lang="en-US" dirty="0" smtClean="0"/>
              <a:t>Own desires must come first</a:t>
            </a:r>
          </a:p>
          <a:p>
            <a:pPr lvl="2"/>
            <a:r>
              <a:rPr lang="en-US" dirty="0" smtClean="0"/>
              <a:t>Basically, “I don’t want to come”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Great Supper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4. What three excuses did these guests offer? What do these signify?</a:t>
            </a:r>
          </a:p>
          <a:p>
            <a:pPr lvl="1"/>
            <a:r>
              <a:rPr lang="en-US" dirty="0" smtClean="0"/>
              <a:t>Second, they may have been lame and invented excuses</a:t>
            </a:r>
          </a:p>
          <a:p>
            <a:pPr lvl="2"/>
            <a:r>
              <a:rPr lang="en-US" dirty="0" smtClean="0"/>
              <a:t>Who buys property without seeing?</a:t>
            </a:r>
          </a:p>
          <a:p>
            <a:pPr lvl="2"/>
            <a:r>
              <a:rPr lang="en-US" dirty="0" smtClean="0"/>
              <a:t>Who buys oxen without knowing if they work?</a:t>
            </a:r>
          </a:p>
          <a:p>
            <a:pPr lvl="2"/>
            <a:r>
              <a:rPr lang="en-US" dirty="0" smtClean="0"/>
              <a:t>One evening away from wife?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643</Words>
  <Application>Microsoft Office PowerPoint</Application>
  <PresentationFormat>On-screen Show (16:9)</PresentationFormat>
  <Paragraphs>91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1_Office Theme</vt:lpstr>
      <vt:lpstr>Parables of Jesus – Lesson 13</vt:lpstr>
      <vt:lpstr>Slide 2</vt:lpstr>
      <vt:lpstr>The Great Supper</vt:lpstr>
      <vt:lpstr>The Great Supper</vt:lpstr>
      <vt:lpstr>The Great Supper</vt:lpstr>
      <vt:lpstr>The Great Supper</vt:lpstr>
      <vt:lpstr>The Great Supper</vt:lpstr>
      <vt:lpstr>The Great Supper</vt:lpstr>
      <vt:lpstr>The Great Supper</vt:lpstr>
      <vt:lpstr>The Great Supper</vt:lpstr>
      <vt:lpstr>The Great Supper</vt:lpstr>
      <vt:lpstr>The Great Supper</vt:lpstr>
      <vt:lpstr>The Great Supper</vt:lpstr>
      <vt:lpstr>The Great Supper</vt:lpstr>
      <vt:lpstr>The Great Supper</vt:lpstr>
      <vt:lpstr>The Great Supper</vt:lpstr>
      <vt:lpstr>Slide 17</vt:lpstr>
    </vt:vector>
  </TitlesOfParts>
  <Company>Windows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Parables of Jesus – Lesson 5</dc:title>
  <dc:creator>Dennis Oliver</dc:creator>
  <cp:lastModifiedBy>Dennis Oliver</cp:lastModifiedBy>
  <cp:revision>69</cp:revision>
  <dcterms:created xsi:type="dcterms:W3CDTF">2015-04-19T11:13:54Z</dcterms:created>
  <dcterms:modified xsi:type="dcterms:W3CDTF">2015-05-10T13:34:14Z</dcterms:modified>
</cp:coreProperties>
</file>