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79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94660"/>
  </p:normalViewPr>
  <p:slideViewPr>
    <p:cSldViewPr>
      <p:cViewPr varScale="1">
        <p:scale>
          <a:sx n="84" d="100"/>
          <a:sy n="84" d="100"/>
        </p:scale>
        <p:origin x="-368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A9C5C-AD0F-47BB-8BFC-B6E153139532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C51C5-75D3-44E1-8436-70EC686D9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5BC35-ACF4-44D6-B2DC-29A46ED36435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AC999-757A-450D-93D2-67732B297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E39E3-4564-4952-A8C2-376F3855D3B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Parables of Jesus – Lesson </a:t>
            </a:r>
            <a:r>
              <a:rPr lang="en-US" dirty="0" smtClean="0"/>
              <a:t>18</a:t>
            </a:r>
            <a:endParaRPr lang="en-US" dirty="0"/>
          </a:p>
        </p:txBody>
      </p:sp>
      <p:pic>
        <p:nvPicPr>
          <p:cNvPr id="8" name="Content Placeholder 7" descr="ParablePNG04042015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59346"/>
            <a:ext cx="4038600" cy="327568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He who has ears,</a:t>
            </a:r>
          </a:p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let him hear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Unmerciful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8. What does the king do when he learns of the action of his servant?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 summons the servant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Calls him “wicked” – not because of the debt which had been forgiven but because of his failure to act “in the same way that I had mercy on you”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Unmerciful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9</a:t>
            </a:r>
            <a:r>
              <a:rPr lang="en-US" dirty="0" smtClean="0"/>
              <a:t>. What should the servant have done for his fellow-servant?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“Should you not also have had mercy on your fellow slave in the same way that I had mercy on you?”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Unmerciful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10. What punishment did the servant receive?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“his lord, moved with anger”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“handed him over to the torturers until he should repay all that was owed him”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Unmerciful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Lessons:</a:t>
            </a:r>
          </a:p>
          <a:p>
            <a:pPr lvl="1"/>
            <a:r>
              <a:rPr lang="en-US" dirty="0" smtClean="0"/>
              <a:t>“My heavenly Father will also do the same to you if each of you does not forgive his brother from your heart.”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Really and truly to feel and act towards him as if he had not offended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Unmerciful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of this parable?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Time?</a:t>
            </a:r>
          </a:p>
          <a:p>
            <a:pPr lvl="2"/>
            <a:r>
              <a:rPr lang="en-US" dirty="0" smtClean="0"/>
              <a:t>On the way to “beyond the Jordan”</a:t>
            </a:r>
          </a:p>
          <a:p>
            <a:pPr lvl="2"/>
            <a:r>
              <a:rPr lang="en-US" dirty="0" smtClean="0"/>
              <a:t>3 – 4 months prior to crucifixion?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Unmerciful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of this parable?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Setting</a:t>
            </a:r>
          </a:p>
          <a:p>
            <a:pPr lvl="2"/>
            <a:r>
              <a:rPr lang="en-US" dirty="0" smtClean="0"/>
              <a:t>Conversation with the disciples/apostles</a:t>
            </a:r>
          </a:p>
          <a:p>
            <a:pPr lvl="2"/>
            <a:r>
              <a:rPr lang="en-US" dirty="0" smtClean="0"/>
              <a:t>Question: Who then is the greatest in the kingdom of heaven?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Unmerciful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Who is represented by the king in this parable?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“wished to settle accounts with his slaves”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Unmerciful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Who is represented by the unmerciful servant in this parable?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Everyone who is “brought to him (God)”</a:t>
            </a:r>
          </a:p>
          <a:p>
            <a:pPr lvl="1"/>
            <a:r>
              <a:rPr lang="en-US" dirty="0" smtClean="0"/>
              <a:t>Everyone who needs forgiveness and is forgiven by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Unmerciful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5. What is the significance of the ten thousand talent debt owed to the king?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 was </a:t>
            </a:r>
            <a:r>
              <a:rPr lang="en-US" dirty="0" err="1" smtClean="0"/>
              <a:t>unpayable</a:t>
            </a:r>
            <a:r>
              <a:rPr lang="en-US" dirty="0" smtClean="0"/>
              <a:t> -</a:t>
            </a:r>
            <a:r>
              <a:rPr lang="en-US" dirty="0" smtClean="0"/>
              <a:t>“he did not have the means to repay”</a:t>
            </a:r>
          </a:p>
          <a:p>
            <a:pPr lvl="1"/>
            <a:r>
              <a:rPr lang="en-US" dirty="0" smtClean="0"/>
              <a:t>Origin of debt is not mentioned</a:t>
            </a:r>
          </a:p>
          <a:p>
            <a:pPr lvl="1"/>
            <a:r>
              <a:rPr lang="en-US" dirty="0" smtClean="0"/>
              <a:t>We cannot pay the debt for our sin regardless of the “reason”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Unmerciful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6. What does the king do for his servant? What does this represent?</a:t>
            </a:r>
          </a:p>
          <a:p>
            <a:pPr lvl="1"/>
            <a:r>
              <a:rPr lang="en-US" sz="2600" dirty="0" smtClean="0"/>
              <a:t>At first: Sell everything the servant had including himself and family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Servant begs for patience and promises repayment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King forgives the debt completely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Represents God’s forgiveness of what we cannot pay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Unmerciful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4. Who does the other servant represent? How much did he owe?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Represents the brother who has sinned against you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 owed 100 </a:t>
            </a:r>
            <a:r>
              <a:rPr lang="en-US" dirty="0" err="1" smtClean="0"/>
              <a:t>denarii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 unreasonable to believe he could repay this debt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Unmerciful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7. What does the servant do to his fellow-servant? What does this symbolize?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 attacks him and puts him in prison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did the fellow-servant do and ask?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Symbolizes the one who will not forgive his brother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502</Words>
  <Application>Microsoft Office PowerPoint</Application>
  <PresentationFormat>On-screen Show (16:9)</PresentationFormat>
  <Paragraphs>81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Parables of Jesus – Lesson 18</vt:lpstr>
      <vt:lpstr>The Unmerciful Servant</vt:lpstr>
      <vt:lpstr>The Unmerciful Servant</vt:lpstr>
      <vt:lpstr>The Unmerciful Servant</vt:lpstr>
      <vt:lpstr>The Unmerciful Servant</vt:lpstr>
      <vt:lpstr>The Unmerciful Servant</vt:lpstr>
      <vt:lpstr>The Unmerciful Servant</vt:lpstr>
      <vt:lpstr>The Unmerciful Servant</vt:lpstr>
      <vt:lpstr>The Unmerciful Servant</vt:lpstr>
      <vt:lpstr>The Unmerciful Servant</vt:lpstr>
      <vt:lpstr>The Unmerciful Servant</vt:lpstr>
      <vt:lpstr>The Unmerciful Servant</vt:lpstr>
      <vt:lpstr>The Unmerciful Servant</vt:lpstr>
      <vt:lpstr>Slide 14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Parables of Jesus – Lesson 5</dc:title>
  <dc:creator>Dennis Oliver</dc:creator>
  <cp:lastModifiedBy>Dennis Oliver</cp:lastModifiedBy>
  <cp:revision>86</cp:revision>
  <dcterms:created xsi:type="dcterms:W3CDTF">2015-04-19T11:13:54Z</dcterms:created>
  <dcterms:modified xsi:type="dcterms:W3CDTF">2015-05-24T13:33:50Z</dcterms:modified>
</cp:coreProperties>
</file>