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7" r:id="rId2"/>
    <p:sldId id="282" r:id="rId3"/>
    <p:sldId id="283" r:id="rId4"/>
    <p:sldId id="285" r:id="rId5"/>
    <p:sldId id="284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279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3" autoAdjust="0"/>
    <p:restoredTop sz="94660"/>
  </p:normalViewPr>
  <p:slideViewPr>
    <p:cSldViewPr>
      <p:cViewPr varScale="1">
        <p:scale>
          <a:sx n="84" d="100"/>
          <a:sy n="84" d="100"/>
        </p:scale>
        <p:origin x="-368" y="-6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A9C5C-AD0F-47BB-8BFC-B6E153139532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C51C5-75D3-44E1-8436-70EC686D99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5BC35-ACF4-44D6-B2DC-29A46ED36435}" type="datetimeFigureOut">
              <a:rPr lang="en-US" smtClean="0"/>
              <a:pPr/>
              <a:t>5/27/2015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AC999-757A-450D-93D2-67732B297C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5E39E3-4564-4952-A8C2-376F3855D3B2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2CA5-52EF-48FB-8C15-A3AA10E3661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75039-72C0-4F32-9950-47E7B65AEF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Parables of Jesus – Lesson </a:t>
            </a:r>
            <a:r>
              <a:rPr lang="en-US" dirty="0" smtClean="0"/>
              <a:t>19</a:t>
            </a:r>
            <a:endParaRPr lang="en-US" dirty="0"/>
          </a:p>
        </p:txBody>
      </p:sp>
      <p:pic>
        <p:nvPicPr>
          <p:cNvPr id="8" name="Content Placeholder 7" descr="ParablePNG04042015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1259346"/>
            <a:ext cx="4038600" cy="3275686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He who has ears,</a:t>
            </a:r>
          </a:p>
          <a:p>
            <a:pPr algn="ctr">
              <a:buNone/>
            </a:pPr>
            <a:endParaRPr lang="en-US" sz="3600" i="1" dirty="0" smtClean="0"/>
          </a:p>
          <a:p>
            <a:pPr algn="ctr">
              <a:buNone/>
            </a:pPr>
            <a:r>
              <a:rPr lang="en-US" sz="3600" i="1" dirty="0" smtClean="0"/>
              <a:t>let him hear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Two Debtors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 Who does the debtor owing only fifty pence represent?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Simon</a:t>
            </a:r>
          </a:p>
          <a:p>
            <a:pPr lvl="1"/>
            <a:r>
              <a:rPr lang="en-US" dirty="0" smtClean="0"/>
              <a:t>People such as Simon</a:t>
            </a:r>
          </a:p>
          <a:p>
            <a:pPr lvl="1"/>
            <a:r>
              <a:rPr lang="en-US" dirty="0" smtClean="0"/>
              <a:t>Those whom we may think as “not too bad” sinners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Two Debtors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What is the significance of the difference in their indebtedness?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is Large, One is Small</a:t>
            </a:r>
          </a:p>
          <a:p>
            <a:pPr lvl="1"/>
            <a:r>
              <a:rPr lang="en-US" dirty="0" smtClean="0"/>
              <a:t>One appears unmanageable, One appears manageable</a:t>
            </a:r>
          </a:p>
          <a:p>
            <a:pPr lvl="1"/>
            <a:r>
              <a:rPr lang="en-US" dirty="0" smtClean="0"/>
              <a:t>Importance is </a:t>
            </a:r>
            <a:r>
              <a:rPr lang="en-US" u="sng" dirty="0" smtClean="0"/>
              <a:t>relative</a:t>
            </a:r>
            <a:r>
              <a:rPr lang="en-US" dirty="0" smtClean="0"/>
              <a:t> amounts for the debtors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Two Debtors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6. What did these two men have in common?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“they were unable to repay”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Two Debtors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7. Is there any difference in their position before the moneylender?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No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Two Debtors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8. What did the moneylender do for both of these men?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“he graciously forgave them both”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“graciously”?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Two Debtors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What question did Jesus ask Simon? What was Simon’s response?</a:t>
            </a:r>
          </a:p>
          <a:p>
            <a:pPr lvl="1"/>
            <a:r>
              <a:rPr lang="en-US" dirty="0" smtClean="0"/>
              <a:t>Jesus: “So which of them will love him more?”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Simon: “I suppose the one whom he forgave more”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Jesus: “You have judged correctly”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Two Debtors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How does Jesus compare the woman and Simon?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2495550"/>
            <a:ext cx="8229600" cy="230832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400" dirty="0" smtClean="0"/>
              <a:t>Simon:</a:t>
            </a:r>
          </a:p>
          <a:p>
            <a:r>
              <a:rPr lang="en-US" sz="2400" dirty="0" smtClean="0"/>
              <a:t>-No water for feet</a:t>
            </a:r>
          </a:p>
          <a:p>
            <a:r>
              <a:rPr lang="en-US" sz="2400" dirty="0" smtClean="0"/>
              <a:t>-No kiss</a:t>
            </a:r>
          </a:p>
          <a:p>
            <a:r>
              <a:rPr lang="en-US" sz="2400" dirty="0" smtClean="0"/>
              <a:t>-No oil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Woman:</a:t>
            </a:r>
          </a:p>
          <a:p>
            <a:r>
              <a:rPr lang="en-US" sz="2400" dirty="0" smtClean="0"/>
              <a:t>-Wet w/ tears, wiped w/ hair</a:t>
            </a:r>
          </a:p>
          <a:p>
            <a:r>
              <a:rPr lang="en-US" sz="2400" dirty="0" smtClean="0"/>
              <a:t>-Has not ceased to kiss</a:t>
            </a:r>
          </a:p>
          <a:p>
            <a:r>
              <a:rPr lang="en-US" sz="2400" dirty="0" smtClean="0"/>
              <a:t>-Anointed with perfume</a:t>
            </a:r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Two Debtors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What lesson does Jesus give Simon?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She loves much because her many sins are forgiven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he who is forgiven little, loves little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Two Debtors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What was Simon’s problem?</a:t>
            </a:r>
          </a:p>
          <a:p>
            <a:pPr lvl="1"/>
            <a:r>
              <a:rPr lang="en-US" dirty="0" smtClean="0"/>
              <a:t>He felt superior to another sinner when he was in the same position: unable to pay</a:t>
            </a:r>
          </a:p>
          <a:p>
            <a:pPr lvl="1"/>
            <a:r>
              <a:rPr lang="en-US" dirty="0" smtClean="0"/>
              <a:t>He did not realize/feel the same love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“it was [Simon’s] perception of his sins as few that was destroying him…he will have…difficulty in feeling any sense of gratitude toward God”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Two Debtors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Lessons?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Every person is a sinner who cannot pay the debt of sin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Every person is saved by the “graciously” forgiving God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Every person should love much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Real love is manifested by serving God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Two Debtors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What is the background for this parable?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Timing?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Likely early 2</a:t>
            </a:r>
            <a:r>
              <a:rPr lang="en-US" baseline="30000" dirty="0" smtClean="0"/>
              <a:t>nd</a:t>
            </a:r>
            <a:r>
              <a:rPr lang="en-US" dirty="0" smtClean="0"/>
              <a:t> year of the Lord’s ministry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Two Debtors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What is the background for thi</a:t>
            </a:r>
            <a:r>
              <a:rPr lang="en-US" dirty="0" smtClean="0"/>
              <a:t>s parable?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7:29-30 – Sinners </a:t>
            </a:r>
            <a:r>
              <a:rPr lang="en-US" dirty="0" err="1" smtClean="0"/>
              <a:t>vs</a:t>
            </a:r>
            <a:r>
              <a:rPr lang="en-US" dirty="0" smtClean="0"/>
              <a:t> Pharisees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7:31-35 – Pharisees’ fickleness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Two Debtors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Earnhart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The story which gives rise to this parable is a very powerful one, so much so that the parable rests in its shadow, a simple little illustration which serves to explain the moving scene which has just been played out.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Two Debtors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What is the background for this parable?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7:36 – Simon’s invitation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Hospitality?</a:t>
            </a:r>
          </a:p>
          <a:p>
            <a:pPr lvl="2"/>
            <a:r>
              <a:rPr lang="en-US" dirty="0" smtClean="0"/>
              <a:t>Curiosity?</a:t>
            </a:r>
          </a:p>
          <a:p>
            <a:pPr lvl="2"/>
            <a:r>
              <a:rPr lang="en-US" dirty="0" smtClean="0"/>
              <a:t>Insulting/demeaning?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Two Debtors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What is the background for this parable?</a:t>
            </a:r>
          </a:p>
          <a:p>
            <a:pPr lvl="1"/>
            <a:r>
              <a:rPr lang="en-US" dirty="0" smtClean="0"/>
              <a:t>7:37-38 – The woman who was a sinner</a:t>
            </a:r>
          </a:p>
          <a:p>
            <a:endParaRPr lang="en-US" dirty="0" smtClean="0"/>
          </a:p>
        </p:txBody>
      </p:sp>
      <p:pic>
        <p:nvPicPr>
          <p:cNvPr id="4" name="Picture 3" descr="WashFe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266950"/>
            <a:ext cx="5480585" cy="2876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Two Debtors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What is the background for this parable?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7:39 – Simon’s response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Shocked/Scandalized/Appalled?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Two Debtors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2. Who does the moneylender represent?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God / Jesus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979"/>
            <a:ext cx="8763000" cy="857250"/>
          </a:xfrm>
        </p:spPr>
        <p:txBody>
          <a:bodyPr/>
          <a:lstStyle/>
          <a:p>
            <a:r>
              <a:rPr lang="en-US" dirty="0" smtClean="0"/>
              <a:t>The Two Debtors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00150"/>
            <a:ext cx="8763000" cy="3809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 Who does the debtor owing five hundred pence represent?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woman</a:t>
            </a:r>
          </a:p>
          <a:p>
            <a:pPr lvl="1"/>
            <a:r>
              <a:rPr lang="en-US" dirty="0" smtClean="0"/>
              <a:t>Sinners such as the woman</a:t>
            </a:r>
          </a:p>
          <a:p>
            <a:pPr lvl="1"/>
            <a:r>
              <a:rPr lang="en-US" dirty="0" smtClean="0"/>
              <a:t>Those whom we may think as “worse sinners”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</TotalTime>
  <Words>572</Words>
  <Application>Microsoft Office PowerPoint</Application>
  <PresentationFormat>On-screen Show (16:9)</PresentationFormat>
  <Paragraphs>116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1_Office Theme</vt:lpstr>
      <vt:lpstr>Parables of Jesus – Lesson 19</vt:lpstr>
      <vt:lpstr>The Two Debtors</vt:lpstr>
      <vt:lpstr>The Two Debtors</vt:lpstr>
      <vt:lpstr>The Two Debtors</vt:lpstr>
      <vt:lpstr>The Two Debtors</vt:lpstr>
      <vt:lpstr>The Two Debtors</vt:lpstr>
      <vt:lpstr>The Two Debtors</vt:lpstr>
      <vt:lpstr>The Two Debtors</vt:lpstr>
      <vt:lpstr>The Two Debtors</vt:lpstr>
      <vt:lpstr>The Two Debtors</vt:lpstr>
      <vt:lpstr>The Two Debtors</vt:lpstr>
      <vt:lpstr>The Two Debtors</vt:lpstr>
      <vt:lpstr>The Two Debtors</vt:lpstr>
      <vt:lpstr>The Two Debtors</vt:lpstr>
      <vt:lpstr>The Two Debtors</vt:lpstr>
      <vt:lpstr>The Two Debtors</vt:lpstr>
      <vt:lpstr>The Two Debtors</vt:lpstr>
      <vt:lpstr>The Two Debtors</vt:lpstr>
      <vt:lpstr>The Two Debtors</vt:lpstr>
      <vt:lpstr>Slide 20</vt:lpstr>
    </vt:vector>
  </TitlesOfParts>
  <Company>Windows 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Parables of Jesus – Lesson 5</dc:title>
  <dc:creator>Dennis Oliver</dc:creator>
  <cp:lastModifiedBy>Dennis Oliver</cp:lastModifiedBy>
  <cp:revision>97</cp:revision>
  <dcterms:created xsi:type="dcterms:W3CDTF">2015-04-19T11:13:54Z</dcterms:created>
  <dcterms:modified xsi:type="dcterms:W3CDTF">2015-05-27T23:30:37Z</dcterms:modified>
</cp:coreProperties>
</file>