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2" autoAdjust="0"/>
    <p:restoredTop sz="94660"/>
  </p:normalViewPr>
  <p:slideViewPr>
    <p:cSldViewPr>
      <p:cViewPr varScale="1">
        <p:scale>
          <a:sx n="75" d="100"/>
          <a:sy n="75" d="100"/>
        </p:scale>
        <p:origin x="-64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Whom does Jesus say will enter the kingdom of heaven?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Those who repent and obey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What lessons can be learned?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Obedience is required. Mt. 7:21-23; Mt. 28:20; James 1:21-25; James 2:14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What lessons can be learned?</a:t>
            </a:r>
          </a:p>
          <a:p>
            <a:pPr lvl="1"/>
            <a:r>
              <a:rPr lang="en-US" dirty="0" smtClean="0"/>
              <a:t>God is gracious to those who though disobedient in the past return to Him in repentance and obedience.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 does not accept those who say but do not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What lessons can be learned?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“The doctrines of </a:t>
            </a:r>
            <a:r>
              <a:rPr lang="en-US" u="sng" dirty="0" smtClean="0"/>
              <a:t>cheap grace</a:t>
            </a:r>
            <a:r>
              <a:rPr lang="en-US" dirty="0" smtClean="0"/>
              <a:t> and </a:t>
            </a:r>
            <a:r>
              <a:rPr lang="en-US" u="sng" dirty="0" smtClean="0"/>
              <a:t>easy </a:t>
            </a:r>
            <a:r>
              <a:rPr lang="en-US" u="sng" dirty="0" err="1" smtClean="0"/>
              <a:t>believism</a:t>
            </a:r>
            <a:r>
              <a:rPr lang="en-US" dirty="0" smtClean="0"/>
              <a:t> have created a generation of “</a:t>
            </a:r>
            <a:r>
              <a:rPr lang="en-US" dirty="0" err="1" smtClean="0"/>
              <a:t>sayer</a:t>
            </a:r>
            <a:r>
              <a:rPr lang="en-US" dirty="0" err="1" smtClean="0"/>
              <a:t>s</a:t>
            </a:r>
            <a:r>
              <a:rPr lang="en-US" dirty="0" smtClean="0"/>
              <a:t>” and not “doers”.”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Prior study: Mt. 19:1; Mt. 20:17, 29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“Sunday” – Mt. 21:1; Mk. 11:11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“Monday” – </a:t>
            </a:r>
            <a:r>
              <a:rPr lang="en-US" dirty="0" err="1" smtClean="0"/>
              <a:t>Lk</a:t>
            </a:r>
            <a:r>
              <a:rPr lang="en-US" dirty="0" smtClean="0"/>
              <a:t>. 19:45-48; Mt. 21:17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“Tuesday”</a:t>
            </a:r>
          </a:p>
          <a:p>
            <a:pPr lvl="2"/>
            <a:r>
              <a:rPr lang="en-US" dirty="0" smtClean="0"/>
              <a:t>Jesus’ authority challenged – Mt. 21:23-27</a:t>
            </a:r>
          </a:p>
          <a:p>
            <a:pPr lvl="2"/>
            <a:r>
              <a:rPr lang="en-US" dirty="0" smtClean="0"/>
              <a:t>3 parables:</a:t>
            </a:r>
          </a:p>
          <a:p>
            <a:pPr lvl="3"/>
            <a:r>
              <a:rPr lang="en-US" sz="2400" dirty="0" smtClean="0"/>
              <a:t>Parable of the Two Sons</a:t>
            </a:r>
          </a:p>
          <a:p>
            <a:pPr lvl="3"/>
            <a:r>
              <a:rPr lang="en-US" sz="2400" dirty="0" smtClean="0"/>
              <a:t>Parable of the Wicked Husbandmen</a:t>
            </a:r>
          </a:p>
          <a:p>
            <a:pPr lvl="3"/>
            <a:r>
              <a:rPr lang="en-US" sz="2400" dirty="0" smtClean="0"/>
              <a:t>Parable of the Marriage Feast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is the “certain man”? Who does he represent?</a:t>
            </a:r>
          </a:p>
          <a:p>
            <a:pPr>
              <a:buNone/>
            </a:pPr>
            <a:r>
              <a:rPr lang="en-US" dirty="0" smtClean="0"/>
              <a:t>3. What did he own? What does this represent?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Vineyard = The Kingdom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</a:t>
            </a:r>
            <a:r>
              <a:rPr lang="en-US" dirty="0" smtClean="0"/>
              <a:t>did he ask each of his two sons to do?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“Son, go work today in the vineyard”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What did the first son say? What did the first son do? Who does this represent?</a:t>
            </a:r>
          </a:p>
          <a:p>
            <a:pPr lvl="1"/>
            <a:r>
              <a:rPr lang="en-US" dirty="0" smtClean="0"/>
              <a:t>“I will not”</a:t>
            </a:r>
          </a:p>
          <a:p>
            <a:pPr lvl="1"/>
            <a:r>
              <a:rPr lang="en-US" dirty="0" smtClean="0"/>
              <a:t>“afterward he regretted it and went”</a:t>
            </a:r>
          </a:p>
          <a:p>
            <a:pPr lvl="1"/>
            <a:r>
              <a:rPr lang="en-US" dirty="0" smtClean="0"/>
              <a:t>Tax collectors and prostitutes</a:t>
            </a:r>
          </a:p>
          <a:p>
            <a:pPr lvl="1"/>
            <a:r>
              <a:rPr lang="en-US" dirty="0" smtClean="0"/>
              <a:t>Any who rebel against God and then submit to His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di</a:t>
            </a:r>
            <a:r>
              <a:rPr lang="en-US" dirty="0" smtClean="0"/>
              <a:t>d the second son say? What did the second son do? Who does this represent?</a:t>
            </a:r>
          </a:p>
          <a:p>
            <a:pPr lvl="1"/>
            <a:r>
              <a:rPr lang="en-US" dirty="0" smtClean="0"/>
              <a:t>“I will, sir”</a:t>
            </a:r>
          </a:p>
          <a:p>
            <a:pPr lvl="1"/>
            <a:r>
              <a:rPr lang="en-US" dirty="0" smtClean="0"/>
              <a:t>“but he did not go”</a:t>
            </a:r>
          </a:p>
          <a:p>
            <a:pPr lvl="1"/>
            <a:r>
              <a:rPr lang="en-US" dirty="0" smtClean="0"/>
              <a:t>Religious leaders</a:t>
            </a:r>
          </a:p>
          <a:p>
            <a:pPr lvl="1"/>
            <a:r>
              <a:rPr lang="en-US" dirty="0" smtClean="0"/>
              <a:t>Any who show outward respect for Jesus but will not do as He says – </a:t>
            </a:r>
            <a:r>
              <a:rPr lang="en-US" dirty="0" err="1" smtClean="0"/>
              <a:t>Lk</a:t>
            </a:r>
            <a:r>
              <a:rPr lang="en-US" dirty="0" smtClean="0"/>
              <a:t>. 6:46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question did Jesus ask His hearers?</a:t>
            </a:r>
          </a:p>
          <a:p>
            <a:pPr lvl="1"/>
            <a:r>
              <a:rPr lang="en-US" dirty="0" smtClean="0"/>
              <a:t>“Which of the two did the will of his father?”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“They said, ‘The first’ 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“They understood He was speaking about them – v.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Two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application does Jesus make of their answers?</a:t>
            </a:r>
          </a:p>
          <a:p>
            <a:pPr lvl="1"/>
            <a:r>
              <a:rPr lang="en-US" dirty="0" smtClean="0"/>
              <a:t>“tax collectors and prostitutes will get into the kingdom of God before you”</a:t>
            </a:r>
          </a:p>
          <a:p>
            <a:pPr lvl="1"/>
            <a:r>
              <a:rPr lang="en-US" dirty="0" smtClean="0"/>
              <a:t>“you did not believe [John]”</a:t>
            </a:r>
          </a:p>
          <a:p>
            <a:pPr lvl="1"/>
            <a:r>
              <a:rPr lang="en-US" dirty="0" smtClean="0"/>
              <a:t>“you did not feel remorse”</a:t>
            </a:r>
          </a:p>
          <a:p>
            <a:pPr lvl="1"/>
            <a:r>
              <a:rPr lang="en-US" dirty="0" err="1" smtClean="0"/>
              <a:t>Lk</a:t>
            </a:r>
            <a:r>
              <a:rPr lang="en-US" dirty="0" smtClean="0"/>
              <a:t>. 7:29-30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509</Words>
  <Application>Microsoft Office PowerPoint</Application>
  <PresentationFormat>On-screen Show (16:9)</PresentationFormat>
  <Paragraphs>75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Parables of Jesus – Lesson 11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Parable of the Two Sons</vt:lpstr>
      <vt:lpstr>Slide 14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46</cp:revision>
  <dcterms:created xsi:type="dcterms:W3CDTF">2015-04-19T11:13:54Z</dcterms:created>
  <dcterms:modified xsi:type="dcterms:W3CDTF">2015-05-03T13:37:33Z</dcterms:modified>
</cp:coreProperties>
</file>