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>
        <p:scale>
          <a:sx n="68" d="100"/>
          <a:sy n="68" d="100"/>
        </p:scale>
        <p:origin x="-1962" y="-8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6383" b="23304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220" y="3257354"/>
            <a:ext cx="7772400" cy="1102519"/>
          </a:xfrm>
        </p:spPr>
        <p:txBody>
          <a:bodyPr>
            <a:normAutofit fontScale="90000"/>
          </a:bodyPr>
          <a:lstStyle/>
          <a:p>
            <a:pPr algn="r"/>
            <a:r>
              <a:rPr lang="en-US" sz="6600" cap="small" dirty="0" smtClean="0">
                <a:effectLst>
                  <a:glow rad="393700">
                    <a:schemeClr val="bg1">
                      <a:alpha val="55000"/>
                    </a:schemeClr>
                  </a:glow>
                </a:effectLst>
                <a:latin typeface="Imprint MT Shadow" pitchFamily="82" charset="0"/>
                <a:cs typeface="Desdemona"/>
              </a:rPr>
              <a:t>Parenting by Faith</a:t>
            </a:r>
            <a:endParaRPr lang="en-US" sz="6600" cap="small" dirty="0">
              <a:effectLst>
                <a:glow rad="393700">
                  <a:schemeClr val="bg1">
                    <a:alpha val="55000"/>
                  </a:schemeClr>
                </a:glow>
              </a:effectLst>
              <a:latin typeface="Imprint MT Shadow" pitchFamily="82" charset="0"/>
              <a:cs typeface="Desdemon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2468" y="4210449"/>
            <a:ext cx="6400800" cy="783627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  <a:effectLst>
                  <a:glow rad="101600">
                    <a:schemeClr val="bg1">
                      <a:alpha val="75000"/>
                    </a:schemeClr>
                  </a:glow>
                </a:effectLst>
              </a:rPr>
              <a:t>Exodus 2:1-10</a:t>
            </a:r>
            <a:endParaRPr lang="en-US" dirty="0">
              <a:solidFill>
                <a:schemeClr val="tx1"/>
              </a:solidFill>
              <a:effectLst>
                <a:glow rad="101600">
                  <a:schemeClr val="bg1">
                    <a:alpha val="7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81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effectLst>
                  <a:glow rad="355600">
                    <a:schemeClr val="bg1">
                      <a:alpha val="44000"/>
                    </a:schemeClr>
                  </a:glow>
                </a:effectLst>
                <a:latin typeface="Imprint MT Shadow" pitchFamily="82" charset="0"/>
                <a:cs typeface="Desdemona"/>
              </a:rPr>
              <a:t>Faith to Have Children</a:t>
            </a:r>
            <a:endParaRPr lang="en-US" cap="small" dirty="0">
              <a:effectLst>
                <a:glow rad="355600">
                  <a:schemeClr val="bg1">
                    <a:alpha val="44000"/>
                  </a:schemeClr>
                </a:glow>
              </a:effectLst>
              <a:latin typeface="Imprint MT Shadow" pitchFamily="82" charset="0"/>
              <a:cs typeface="Desdemo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693"/>
            <a:ext cx="8229600" cy="35629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There are many reasons why we might avoid bringing children into the world.</a:t>
            </a:r>
          </a:p>
          <a:p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Consider the world Moses was brought into.</a:t>
            </a:r>
          </a:p>
          <a:p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God means for them to be a joy (Psa. 127:3-4).</a:t>
            </a:r>
          </a:p>
          <a:p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And the greatest joy must be defined by faith (3 Jn. 4).</a:t>
            </a:r>
          </a:p>
          <a:p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Trust in the Lord and not in the world (Prov. 22:6).</a:t>
            </a:r>
          </a:p>
        </p:txBody>
      </p:sp>
    </p:spTree>
    <p:extLst>
      <p:ext uri="{BB962C8B-B14F-4D97-AF65-F5344CB8AC3E}">
        <p14:creationId xmlns:p14="http://schemas.microsoft.com/office/powerpoint/2010/main" xmlns="" val="27123010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effectLst>
                  <a:glow rad="355600">
                    <a:schemeClr val="bg1">
                      <a:alpha val="44000"/>
                    </a:schemeClr>
                  </a:glow>
                </a:effectLst>
                <a:latin typeface="Imprint MT Shadow" pitchFamily="82" charset="0"/>
                <a:cs typeface="Desdemona"/>
              </a:rPr>
              <a:t>Faith to Protect Children</a:t>
            </a:r>
            <a:endParaRPr lang="en-US" cap="small" dirty="0">
              <a:effectLst>
                <a:glow rad="355600">
                  <a:schemeClr val="bg1">
                    <a:alpha val="44000"/>
                  </a:schemeClr>
                </a:glow>
              </a:effectLst>
              <a:latin typeface="Imprint MT Shadow" pitchFamily="82" charset="0"/>
              <a:cs typeface="Desdemo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693"/>
            <a:ext cx="8229600" cy="35629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We need to see the beauty of our children in the eyes of God (Ex. 2:2; Heb. 11:23; 7:20).</a:t>
            </a:r>
          </a:p>
          <a:p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The potential of life is a powerful argument.</a:t>
            </a:r>
          </a:p>
          <a:p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Our children still need protection:</a:t>
            </a:r>
          </a:p>
          <a:p>
            <a:pPr lvl="1"/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The world would rob them of their innocence (Mk. 10:15).</a:t>
            </a:r>
          </a:p>
          <a:p>
            <a:pPr lvl="1"/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The world would keep them from spiritual maturity (Eph. 4:14).</a:t>
            </a:r>
          </a:p>
        </p:txBody>
      </p:sp>
    </p:spTree>
    <p:extLst>
      <p:ext uri="{BB962C8B-B14F-4D97-AF65-F5344CB8AC3E}">
        <p14:creationId xmlns:p14="http://schemas.microsoft.com/office/powerpoint/2010/main" xmlns="" val="162589501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>
                <a:effectLst>
                  <a:glow rad="355600">
                    <a:schemeClr val="bg1">
                      <a:alpha val="44000"/>
                    </a:schemeClr>
                  </a:glow>
                </a:effectLst>
                <a:latin typeface="Imprint MT Shadow" pitchFamily="82" charset="0"/>
                <a:cs typeface="Desdemona"/>
              </a:rPr>
              <a:t>Faith to Raise them</a:t>
            </a:r>
            <a:endParaRPr lang="en-US" cap="small" dirty="0">
              <a:effectLst>
                <a:glow rad="355600">
                  <a:schemeClr val="bg1">
                    <a:alpha val="44000"/>
                  </a:schemeClr>
                </a:glow>
              </a:effectLst>
              <a:latin typeface="Imprint MT Shadow" pitchFamily="82" charset="0"/>
              <a:cs typeface="Desdemo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693"/>
            <a:ext cx="8229600" cy="3562988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Moses’ parents meet the challenges in raising him with faith.</a:t>
            </a:r>
          </a:p>
          <a:p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Faith doesn’t mean you sit back and wait to see what happens (Matt. 6:11; 2 Thess. 3:10).</a:t>
            </a:r>
          </a:p>
          <a:p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Don’t have faith in your child’s surroundings to raise them (</a:t>
            </a:r>
            <a:r>
              <a:rPr lang="en-US" dirty="0" err="1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Lk</a:t>
            </a:r>
            <a:r>
              <a:rPr lang="en-US" dirty="0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. </a:t>
            </a:r>
            <a:r>
              <a:rPr lang="en-US" smtClean="0">
                <a:effectLst>
                  <a:glow rad="444500">
                    <a:schemeClr val="bg1">
                      <a:alpha val="60000"/>
                    </a:schemeClr>
                  </a:glow>
                </a:effectLst>
              </a:rPr>
              <a:t>1:80).</a:t>
            </a:r>
            <a:endParaRPr lang="en-US" dirty="0" smtClean="0">
              <a:effectLst>
                <a:glow rad="444500">
                  <a:schemeClr val="bg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65966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1302</TotalTime>
  <Words>196</Words>
  <Application>Microsoft Office PowerPoint</Application>
  <PresentationFormat>On-screen Show (16:9)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Parenting by Faith</vt:lpstr>
      <vt:lpstr>Faith to Have Children</vt:lpstr>
      <vt:lpstr>Faith to Protect Children</vt:lpstr>
      <vt:lpstr>Faith to Raise them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pepperrd</cp:lastModifiedBy>
  <cp:revision>45</cp:revision>
  <dcterms:created xsi:type="dcterms:W3CDTF">2010-04-12T23:12:02Z</dcterms:created>
  <dcterms:modified xsi:type="dcterms:W3CDTF">2015-05-17T14:15:11Z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