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960" y="0"/>
            <a:ext cx="918592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D663-3F54-BF44-94F4-1D63C58097FD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B593-E14E-0744-BC06-EAE4495B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small">
          <a:solidFill>
            <a:schemeClr val="tx1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21670"/>
            <a:ext cx="7772400" cy="1102519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>
                <a:effectLst>
                  <a:glow rad="622300">
                    <a:schemeClr val="bg1">
                      <a:alpha val="54000"/>
                    </a:schemeClr>
                  </a:glow>
                </a:effectLst>
              </a:rPr>
              <a:t>The Resurrection</a:t>
            </a:r>
            <a:endParaRPr lang="en-US" sz="7200" dirty="0">
              <a:effectLst>
                <a:glow rad="622300">
                  <a:schemeClr val="bg1">
                    <a:alpha val="54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496" y="4471941"/>
            <a:ext cx="6400800" cy="839661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glow rad="533400">
                    <a:schemeClr val="bg1">
                      <a:alpha val="49000"/>
                    </a:schemeClr>
                  </a:glow>
                </a:effectLst>
              </a:rPr>
              <a:t>1 Corinthians 15</a:t>
            </a:r>
            <a:endParaRPr lang="en-US" dirty="0">
              <a:effectLst>
                <a:glow rad="533400">
                  <a:schemeClr val="bg1">
                    <a:alpha val="4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1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glow rad="939800">
                    <a:schemeClr val="bg1">
                      <a:alpha val="38000"/>
                    </a:schemeClr>
                  </a:glow>
                </a:effectLst>
              </a:rPr>
              <a:t>Elements of the Text</a:t>
            </a:r>
            <a:endParaRPr lang="en-US" sz="5400" dirty="0">
              <a:effectLst>
                <a:glow rad="939800">
                  <a:schemeClr val="bg1">
                    <a:alpha val="38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59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Consider the evidence (vs. 3-8).</a:t>
            </a:r>
          </a:p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Consider the implications (vs. 12-38).</a:t>
            </a:r>
          </a:p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But how does this happen (vs. 35).</a:t>
            </a:r>
          </a:p>
          <a:p>
            <a:pPr lvl="1"/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Just as seeds become plants (vs. 36-38).</a:t>
            </a:r>
          </a:p>
          <a:p>
            <a:pPr lvl="1"/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There are different types of fleshly bodies all around us (vs. 39).</a:t>
            </a:r>
          </a:p>
          <a:p>
            <a:pPr lvl="1"/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We look up and see greater bodies in the heavens (vs. 40).</a:t>
            </a:r>
          </a:p>
          <a:p>
            <a:pPr lvl="1"/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Even the heavenly bodies differ (vs. 41).</a:t>
            </a:r>
          </a:p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So we shall be raised to more glorious bodies (vs. 42-44).</a:t>
            </a:r>
          </a:p>
        </p:txBody>
      </p:sp>
    </p:spTree>
    <p:extLst>
      <p:ext uri="{BB962C8B-B14F-4D97-AF65-F5344CB8AC3E}">
        <p14:creationId xmlns:p14="http://schemas.microsoft.com/office/powerpoint/2010/main" val="165092010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glow rad="939800">
                    <a:schemeClr val="bg1">
                      <a:alpha val="38000"/>
                    </a:schemeClr>
                  </a:glow>
                </a:effectLst>
              </a:rPr>
              <a:t>Other Questions</a:t>
            </a:r>
            <a:endParaRPr lang="en-US" sz="5400" dirty="0">
              <a:effectLst>
                <a:glow rad="939800">
                  <a:schemeClr val="bg1">
                    <a:alpha val="38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040"/>
            <a:ext cx="8229600" cy="356178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What will the body be like (1 Cor. 15:48-53; 1 Jn. 3:2)?</a:t>
            </a:r>
          </a:p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Will we recognize each other (</a:t>
            </a:r>
            <a:r>
              <a:rPr lang="en-US" dirty="0" err="1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Lk</a:t>
            </a:r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. 16:23; 1 Thess. 4:16-18; 2 Sam. 12:23)?</a:t>
            </a:r>
          </a:p>
          <a:p>
            <a:r>
              <a:rPr lang="en-US" dirty="0" smtClean="0">
                <a:effectLst>
                  <a:glow rad="495300">
                    <a:schemeClr val="bg1">
                      <a:alpha val="44000"/>
                    </a:schemeClr>
                  </a:glow>
                </a:effectLst>
              </a:rPr>
              <a:t>Then what about remembering those who AREN’T there (Matt. 22:29-30; Rev. 19:7-8).</a:t>
            </a:r>
          </a:p>
          <a:p>
            <a:endParaRPr lang="en-US" dirty="0" smtClean="0">
              <a:effectLst>
                <a:glow rad="495300">
                  <a:schemeClr val="bg1">
                    <a:alpha val="44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675942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196</Words>
  <Application>Microsoft Macintosh PowerPoint</Application>
  <PresentationFormat>On-screen Show 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Resurrection</vt:lpstr>
      <vt:lpstr>Elements of the Text</vt:lpstr>
      <vt:lpstr>Other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Resurrection</dc:title>
  <dc:creator>Stephen Russell</dc:creator>
  <cp:lastModifiedBy>Brad Collins</cp:lastModifiedBy>
  <cp:revision>8</cp:revision>
  <dcterms:created xsi:type="dcterms:W3CDTF">2015-05-24T00:51:14Z</dcterms:created>
  <dcterms:modified xsi:type="dcterms:W3CDTF">2015-05-30T15:11:56Z</dcterms:modified>
</cp:coreProperties>
</file>