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4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 userDrawn="1"/>
        </p:nvSpPr>
        <p:spPr>
          <a:xfrm>
            <a:off x="0" y="0"/>
            <a:ext cx="9144000" cy="5143500"/>
          </a:xfrm>
          <a:prstGeom prst="round1Rect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69" y="-1"/>
            <a:ext cx="9150969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FC9A-8E25-1A48-B6F9-F7330B23677A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E6C7-917E-2441-B18D-59AE640D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4634"/>
            <a:ext cx="9144000" cy="864931"/>
          </a:xfrm>
        </p:spPr>
        <p:txBody>
          <a:bodyPr>
            <a:noAutofit/>
            <a:scene3d>
              <a:camera prst="orthographicFront"/>
              <a:lightRig rig="morning" dir="t"/>
            </a:scene3d>
            <a:sp3d extrusionH="57150" prstMaterial="plastic">
              <a:bevelT w="82550" h="38100" prst="coolSlant"/>
            </a:sp3d>
          </a:bodyPr>
          <a:lstStyle/>
          <a:p>
            <a:r>
              <a:rPr lang="en-US" sz="6600" cap="small" dirty="0" smtClean="0">
                <a:latin typeface="XXII ARABIAN-ONENIGHTSTAND Bold"/>
                <a:cs typeface="XXII ARABIAN-ONENIGHTSTAND Bold"/>
              </a:rPr>
              <a:t>Bread </a:t>
            </a:r>
            <a:r>
              <a:rPr lang="en-US" sz="6600" cap="small" dirty="0">
                <a:latin typeface="XXII ARABIAN-ONENIGHTSTAND Bold"/>
                <a:cs typeface="XXII ARABIAN-ONENIGHTSTAND Bold"/>
              </a:rPr>
              <a:t>f</a:t>
            </a:r>
            <a:r>
              <a:rPr lang="en-US" sz="6600" cap="small" dirty="0" smtClean="0">
                <a:latin typeface="XXII ARABIAN-ONENIGHTSTAND Bold"/>
                <a:cs typeface="XXII ARABIAN-ONENIGHTSTAND Bold"/>
              </a:rPr>
              <a:t>rom Heaven</a:t>
            </a:r>
            <a:endParaRPr lang="en-US" sz="6600" cap="small" dirty="0">
              <a:latin typeface="XXII ARABIAN-ONENIGHTSTAND Bold"/>
              <a:cs typeface="XXII ARABIAN-ONENIGHTSTAND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891" y="3288203"/>
            <a:ext cx="6400800" cy="71174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effectLst>
                  <a:glow rad="444500">
                    <a:schemeClr val="tx1">
                      <a:alpha val="46000"/>
                    </a:schemeClr>
                  </a:glow>
                </a:effectLst>
              </a:rPr>
              <a:t>Exodus 16:4</a:t>
            </a:r>
            <a:endParaRPr lang="en-US" dirty="0">
              <a:solidFill>
                <a:schemeClr val="bg1"/>
              </a:solidFill>
              <a:effectLst>
                <a:glow rad="444500">
                  <a:schemeClr val="tx1">
                    <a:alpha val="4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04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morning" dir="t"/>
            </a:scene3d>
            <a:sp3d extrusionH="57150" prstMaterial="plastic">
              <a:bevelT w="82550" h="38100" prst="coolSlant"/>
            </a:sp3d>
          </a:bodyPr>
          <a:lstStyle/>
          <a:p>
            <a:r>
              <a:rPr lang="en-US" sz="5400" cap="small" dirty="0" smtClean="0">
                <a:latin typeface="XXII ARABIAN-ONENIGHTSTAND Bold"/>
                <a:cs typeface="XXII ARABIAN-ONENIGHTSTAND Bold"/>
              </a:rPr>
              <a:t>God’s Provision</a:t>
            </a:r>
            <a:endParaRPr lang="en-US" sz="5400" cap="small" dirty="0">
              <a:latin typeface="XXII ARABIAN-ONENIGHTSTAND Bold"/>
              <a:cs typeface="XXII ARABIAN-ONENIGHTSTAN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59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provision is not deliverance but daily sustenance (2 Cor. 12:8-9).</a:t>
            </a:r>
          </a:p>
          <a:p>
            <a:r>
              <a:rPr lang="en-US" dirty="0" smtClean="0"/>
              <a:t>Consider this idea of ongoing dependence on God (Matt. 6:11, 33).</a:t>
            </a:r>
          </a:p>
          <a:p>
            <a:r>
              <a:rPr lang="en-US" dirty="0" smtClean="0"/>
              <a:t>Jesus used this event to speak of total dependence on God (Matt. 4:3-4).</a:t>
            </a:r>
          </a:p>
          <a:p>
            <a:r>
              <a:rPr lang="en-US" dirty="0" smtClean="0"/>
              <a:t>Daily sustenance isn’t exciting but it deserves our appreciation (Num. 11:4-6).</a:t>
            </a:r>
          </a:p>
          <a:p>
            <a:r>
              <a:rPr lang="en-US" dirty="0" smtClean="0"/>
              <a:t>God’s grace here comes with instructions (v. 4-5).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46140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morning" dir="t"/>
            </a:scene3d>
            <a:sp3d extrusionH="57150" prstMaterial="plastic">
              <a:bevelT w="82550" h="38100" prst="coolSlant"/>
            </a:sp3d>
          </a:bodyPr>
          <a:lstStyle/>
          <a:p>
            <a:r>
              <a:rPr lang="en-US" sz="5400" cap="small" dirty="0" smtClean="0">
                <a:latin typeface="XXII ARABIAN-ONENIGHTSTAND Bold"/>
                <a:cs typeface="XXII ARABIAN-ONENIGHTSTAND Bold"/>
              </a:rPr>
              <a:t>True Bread</a:t>
            </a:r>
            <a:endParaRPr lang="en-US" sz="5400" cap="small" dirty="0">
              <a:latin typeface="XXII ARABIAN-ONENIGHTSTAND Bold"/>
              <a:cs typeface="XXII ARABIAN-ONENIGHTSTAN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59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Jesus makes a connection between Himself and the manna (Jn. 6:26-58).</a:t>
            </a:r>
          </a:p>
          <a:p>
            <a:r>
              <a:rPr lang="en-US" dirty="0" smtClean="0"/>
              <a:t>The manna was not the true bread but it was a shadow of it (v. 32-35).</a:t>
            </a:r>
          </a:p>
          <a:p>
            <a:r>
              <a:rPr lang="en-US" dirty="0" smtClean="0"/>
              <a:t>You could eat the manna but miss its true value (v. 49; Deut. 8:3).</a:t>
            </a:r>
          </a:p>
          <a:p>
            <a:r>
              <a:rPr lang="en-US" dirty="0" smtClean="0"/>
              <a:t>The true bread cannot be eaten without receiving the value (v. 50-58).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6080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183</Words>
  <Application>Microsoft Macintosh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Bread from Heaven</vt:lpstr>
      <vt:lpstr>God’s Provision</vt:lpstr>
      <vt:lpstr>True Bread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Bread from Heaven</dc:title>
  <dc:creator>Stephen Russell</dc:creator>
  <cp:lastModifiedBy>Brad Collins</cp:lastModifiedBy>
  <cp:revision>5</cp:revision>
  <dcterms:created xsi:type="dcterms:W3CDTF">2015-05-30T11:55:47Z</dcterms:created>
  <dcterms:modified xsi:type="dcterms:W3CDTF">2015-06-02T02:59:44Z</dcterms:modified>
</cp:coreProperties>
</file>