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5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6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335B-E180-E045-BD56-BAC60404F459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E0A3-D571-644B-8FA9-E95B2D5BF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glow rad="177800">
              <a:schemeClr val="bg1">
                <a:alpha val="59000"/>
              </a:schemeClr>
            </a:glow>
          </a:effectLst>
          <a:latin typeface="Perpetua Titling MT"/>
          <a:ea typeface="+mj-ea"/>
          <a:cs typeface="Perpetua Titling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glow rad="177800">
              <a:schemeClr val="bg1">
                <a:alpha val="64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glow rad="177800">
              <a:schemeClr val="bg1">
                <a:alpha val="64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glow rad="177800">
              <a:schemeClr val="bg1">
                <a:alpha val="64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glow rad="177800">
              <a:schemeClr val="bg1">
                <a:alpha val="64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glow rad="177800">
              <a:schemeClr val="bg1">
                <a:alpha val="64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0981"/>
            <a:ext cx="7772400" cy="1102519"/>
          </a:xfrm>
        </p:spPr>
        <p:txBody>
          <a:bodyPr/>
          <a:lstStyle/>
          <a:p>
            <a:pPr algn="l"/>
            <a:r>
              <a:rPr lang="en-US" dirty="0" smtClean="0"/>
              <a:t>Clean out the Leaven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0150"/>
            <a:ext cx="3771900" cy="742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 Corinthians 5:7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65549"/>
          </a:xfrm>
        </p:spPr>
        <p:txBody>
          <a:bodyPr>
            <a:normAutofit/>
          </a:bodyPr>
          <a:lstStyle/>
          <a:p>
            <a:r>
              <a:rPr lang="en-US" dirty="0" smtClean="0"/>
              <a:t>Removing leaven was part of the feast of </a:t>
            </a:r>
            <a:r>
              <a:rPr lang="en-US" dirty="0"/>
              <a:t>P</a:t>
            </a:r>
            <a:r>
              <a:rPr lang="en-US" dirty="0" smtClean="0"/>
              <a:t>assover (Ex. 12:15; 13:7).</a:t>
            </a:r>
          </a:p>
          <a:p>
            <a:r>
              <a:rPr lang="en-US" dirty="0" smtClean="0"/>
              <a:t>Leaven bore an association with sin (</a:t>
            </a:r>
            <a:r>
              <a:rPr lang="en-US" dirty="0" err="1" smtClean="0"/>
              <a:t>Lk</a:t>
            </a:r>
            <a:r>
              <a:rPr lang="en-US" dirty="0" smtClean="0"/>
              <a:t>. 12:1; Gal. 5:9).</a:t>
            </a:r>
          </a:p>
          <a:p>
            <a:r>
              <a:rPr lang="en-US" dirty="0" smtClean="0"/>
              <a:t>Consider the consequences of not removing the leaven during the Passover (Ex. 12:19).</a:t>
            </a:r>
          </a:p>
        </p:txBody>
      </p:sp>
    </p:spTree>
    <p:extLst>
      <p:ext uri="{BB962C8B-B14F-4D97-AF65-F5344CB8AC3E}">
        <p14:creationId xmlns:p14="http://schemas.microsoft.com/office/powerpoint/2010/main" val="2616197516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Offense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655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Those who cause dissentions contrary to the truth (Rom. 16:17).</a:t>
            </a:r>
          </a:p>
          <a:p>
            <a:r>
              <a:rPr lang="en-US" dirty="0" smtClean="0"/>
              <a:t>Those who do not obey apostolic instruction (2 Thess. 3:6-14).</a:t>
            </a:r>
          </a:p>
          <a:p>
            <a:r>
              <a:rPr lang="en-US" dirty="0" smtClean="0"/>
              <a:t>Those who engage in immorality (1 Cor. 5:1-2).</a:t>
            </a:r>
          </a:p>
          <a:p>
            <a:r>
              <a:rPr lang="en-US" dirty="0" smtClean="0"/>
              <a:t>This does not mean at the first indication we withdraw (Tit. 3:10; Gal. 2:11).</a:t>
            </a:r>
          </a:p>
        </p:txBody>
      </p:sp>
    </p:spTree>
    <p:extLst>
      <p:ext uri="{BB962C8B-B14F-4D97-AF65-F5344CB8AC3E}">
        <p14:creationId xmlns:p14="http://schemas.microsoft.com/office/powerpoint/2010/main" val="2397157054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655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no single way to go about this (</a:t>
            </a:r>
            <a:r>
              <a:rPr lang="en-US" dirty="0" err="1" smtClean="0"/>
              <a:t>Jd</a:t>
            </a:r>
            <a:r>
              <a:rPr lang="en-US" dirty="0" smtClean="0"/>
              <a:t>. 22-23).</a:t>
            </a:r>
          </a:p>
          <a:p>
            <a:r>
              <a:rPr lang="en-US" dirty="0" smtClean="0"/>
              <a:t>But there is a pattern:</a:t>
            </a:r>
          </a:p>
          <a:p>
            <a:pPr lvl="1"/>
            <a:r>
              <a:rPr lang="en-US" dirty="0" smtClean="0"/>
              <a:t>This is only for when we believe a soul is lost.</a:t>
            </a:r>
          </a:p>
          <a:p>
            <a:pPr lvl="1"/>
            <a:r>
              <a:rPr lang="en-US" dirty="0" smtClean="0"/>
              <a:t>The application is both collective and individual (1 Cor. 5:4-5; 1 Tim. 1:20).</a:t>
            </a:r>
          </a:p>
          <a:p>
            <a:pPr lvl="1"/>
            <a:r>
              <a:rPr lang="en-US" dirty="0" smtClean="0"/>
              <a:t>Peace and unity have been severed and so it should appear (Rom. 16:17; 2 Thess. 3:6, 14).</a:t>
            </a:r>
          </a:p>
          <a:p>
            <a:pPr lvl="1"/>
            <a:r>
              <a:rPr lang="en-US" dirty="0" smtClean="0"/>
              <a:t>Admonition in love should continue to be extended (2 Thess. 3:15).</a:t>
            </a:r>
          </a:p>
          <a:p>
            <a:r>
              <a:rPr lang="en-US" dirty="0" smtClean="0"/>
              <a:t>We don’t have a procedure for the world (1 Cor. 5:13).</a:t>
            </a:r>
          </a:p>
        </p:txBody>
      </p:sp>
    </p:spTree>
    <p:extLst>
      <p:ext uri="{BB962C8B-B14F-4D97-AF65-F5344CB8AC3E}">
        <p14:creationId xmlns:p14="http://schemas.microsoft.com/office/powerpoint/2010/main" val="47523771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271</Words>
  <Application>Microsoft Macintosh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Clean out the Leaven</vt:lpstr>
      <vt:lpstr>The Illustration</vt:lpstr>
      <vt:lpstr>The Offense</vt:lpstr>
      <vt:lpstr>The Procedure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out the Leaven</dc:title>
  <dc:creator>Stephen Russell</dc:creator>
  <cp:lastModifiedBy>Brad Collins</cp:lastModifiedBy>
  <cp:revision>7</cp:revision>
  <dcterms:created xsi:type="dcterms:W3CDTF">2015-06-21T04:15:41Z</dcterms:created>
  <dcterms:modified xsi:type="dcterms:W3CDTF">2015-06-24T22:57:44Z</dcterms:modified>
</cp:coreProperties>
</file>