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279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3" autoAdjust="0"/>
    <p:restoredTop sz="94660"/>
  </p:normalViewPr>
  <p:slideViewPr>
    <p:cSldViewPr>
      <p:cViewPr varScale="1">
        <p:scale>
          <a:sx n="84" d="100"/>
          <a:sy n="84" d="100"/>
        </p:scale>
        <p:origin x="-368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9C5C-AD0F-47BB-8BFC-B6E153139532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C51C5-75D3-44E1-8436-70EC686D9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Parables of Jesus – </a:t>
            </a:r>
            <a:r>
              <a:rPr lang="en-US" dirty="0" smtClean="0"/>
              <a:t>Lessons 20 -21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Background: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Time: In the winter prior to the crucifixion in the coming spring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Setting: Encourage disciples in face of persecution, injustice, etc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Who is compared to the judge in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God</a:t>
            </a:r>
          </a:p>
          <a:p>
            <a:endParaRPr lang="en-US" u="sng" dirty="0" smtClean="0"/>
          </a:p>
          <a:p>
            <a:pPr lvl="1"/>
            <a:r>
              <a:rPr lang="en-US" u="sng" dirty="0" smtClean="0"/>
              <a:t>Compared</a:t>
            </a:r>
            <a:r>
              <a:rPr lang="en-US" dirty="0" smtClean="0"/>
              <a:t> not </a:t>
            </a:r>
            <a:r>
              <a:rPr lang="en-US" u="sng" dirty="0" smtClean="0"/>
              <a:t>represented by</a:t>
            </a: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Describe the character of the judge.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“did not fear God”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“did not respect man”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Who does the widow represent?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disciple in some type of need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What did she seek from the judge? </a:t>
            </a:r>
            <a:r>
              <a:rPr lang="en-US" dirty="0" smtClean="0"/>
              <a:t>In what manner did she seek it?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“legal protection from my opponent”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“kept coming to him”</a:t>
            </a:r>
          </a:p>
          <a:p>
            <a:pPr lvl="2"/>
            <a:r>
              <a:rPr lang="en-US" dirty="0" smtClean="0"/>
              <a:t>No other “resource” or “leverage”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How did the judge react to her request at first?</a:t>
            </a:r>
          </a:p>
          <a:p>
            <a:pPr lvl="1"/>
            <a:r>
              <a:rPr lang="en-US" dirty="0" smtClean="0"/>
              <a:t>“for a while he was unwilling”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 Why did he change his mind regarding the widow’s case?</a:t>
            </a:r>
            <a:endParaRPr lang="en-US" dirty="0" smtClean="0"/>
          </a:p>
          <a:p>
            <a:pPr lvl="1"/>
            <a:r>
              <a:rPr lang="en-US" dirty="0" smtClean="0"/>
              <a:t>“by continual coming she will wear me out”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Where does Jesus put the emphasis in the parable?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“Hear what the unrighteous judge said”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What comparison does Jesus make in the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Just as the unjust judge responded to the persistence of the widow so God will respond to the persistence of His elect who cry to Him day and night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9. What does Jesus mean when He says of the Father, “Though He bear long with them”?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While God will answer, He may delay for various reasons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justice/avenging will happen and when it does it will be quickly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What does Jesus mean when He asks, “Shall He find faith on earth?”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Faith that continues in prayer day and night believing that God will avenge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Cf. v. 1: “they ought to pray and not to lose heart”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Midnight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for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Time: Probably early in 2</a:t>
            </a:r>
            <a:r>
              <a:rPr lang="en-US" baseline="30000" dirty="0" smtClean="0"/>
              <a:t>nd</a:t>
            </a:r>
            <a:r>
              <a:rPr lang="en-US" dirty="0" smtClean="0"/>
              <a:t> year of His ministry</a:t>
            </a:r>
          </a:p>
          <a:p>
            <a:pPr lvl="2"/>
            <a:r>
              <a:rPr lang="en-US" dirty="0" smtClean="0"/>
              <a:t>Spring/summer before His death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Setting: “teach us to pray”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Lessons?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“if persistent appeals can move the uncaring, how [much] the caring of God?”</a:t>
            </a:r>
          </a:p>
          <a:p>
            <a:endParaRPr lang="en-US" dirty="0" smtClean="0"/>
          </a:p>
          <a:p>
            <a:r>
              <a:rPr lang="en-US" dirty="0" smtClean="0"/>
              <a:t>“the seeking must not be casual, the asking half-hearted, and the knocking indifferent”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Lessons?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Repetitious prayer is not unscriptural prayer.</a:t>
            </a:r>
          </a:p>
          <a:p>
            <a:endParaRPr lang="en-US" dirty="0" smtClean="0"/>
          </a:p>
          <a:p>
            <a:r>
              <a:rPr lang="en-US" dirty="0" smtClean="0"/>
              <a:t>“Vain repetition” is unscriptural prayer – 	Matthew 6:7</a:t>
            </a:r>
          </a:p>
          <a:p>
            <a:endParaRPr lang="en-US" dirty="0" smtClean="0"/>
          </a:p>
          <a:p>
            <a:r>
              <a:rPr lang="en-US" dirty="0" smtClean="0"/>
              <a:t>God does not promise all that we ask for – it must serve His eternal purpose and be good for us.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Midnight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3. Who is represented by the friend at midnight?</a:t>
            </a:r>
          </a:p>
          <a:p>
            <a:pPr>
              <a:buNone/>
            </a:pPr>
            <a:r>
              <a:rPr lang="en-US" sz="2800" dirty="0" smtClean="0"/>
              <a:t>4. Who is compared to the man at home in bed?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 persons in the parable:</a:t>
            </a:r>
          </a:p>
          <a:p>
            <a:pPr lvl="2"/>
            <a:r>
              <a:rPr lang="en-US" dirty="0" smtClean="0"/>
              <a:t>One asking: represents the person praying to God</a:t>
            </a:r>
          </a:p>
          <a:p>
            <a:pPr lvl="2"/>
            <a:r>
              <a:rPr lang="en-US" dirty="0" smtClean="0"/>
              <a:t>One in bed: </a:t>
            </a:r>
            <a:r>
              <a:rPr lang="en-US" u="sng" dirty="0" smtClean="0"/>
              <a:t>compared</a:t>
            </a:r>
            <a:r>
              <a:rPr lang="en-US" dirty="0" smtClean="0"/>
              <a:t> to “your heavenly Father”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Midnight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Why does the man in bed get up and give his friend bread?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“because he is his friend”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“because of his persistence”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Midnight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What does </a:t>
            </a:r>
            <a:r>
              <a:rPr lang="en-US" i="1" dirty="0" smtClean="0"/>
              <a:t>importunity</a:t>
            </a:r>
            <a:r>
              <a:rPr lang="en-US" dirty="0" smtClean="0"/>
              <a:t> mean?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Persistence in solicitation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Urgent or persistent in solicitation, sometimes annoyingly so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Could be translated as “shamelessness”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Midnight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What is the lesson Jesus is trying to teach?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Persistence in prayer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teaching how, when, or why God answers prayer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Midnight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Does God answer prayer because He is bothered by our importunity?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Midnight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What is the law of importunity? Luke 11:9-10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Keep asking, keep seeking, keep knocking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Progression: Ask </a:t>
            </a:r>
            <a:r>
              <a:rPr lang="en-US" dirty="0" smtClean="0">
                <a:sym typeface="Wingdings" pitchFamily="2" charset="2"/>
              </a:rPr>
              <a:t> Seek   Knock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Midnight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9. Why does Jesus compare the heavenly Father to </a:t>
            </a:r>
            <a:r>
              <a:rPr lang="en-US" i="1" dirty="0" smtClean="0"/>
              <a:t>fathers of our flesh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evil man can be good and giving, how much more the heavenly Father?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678</Words>
  <Application>Microsoft Office PowerPoint</Application>
  <PresentationFormat>On-screen Show (16:9)</PresentationFormat>
  <Paragraphs>119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1_Office Theme</vt:lpstr>
      <vt:lpstr>Parables of Jesus – Lessons 20 -21</vt:lpstr>
      <vt:lpstr>The Midnight Friend</vt:lpstr>
      <vt:lpstr>The Midnight Friend</vt:lpstr>
      <vt:lpstr>The Midnight Friend</vt:lpstr>
      <vt:lpstr>The Midnight Friend</vt:lpstr>
      <vt:lpstr>The Midnight Friend</vt:lpstr>
      <vt:lpstr>The Midnight Friend</vt:lpstr>
      <vt:lpstr>The Midnight Friend</vt:lpstr>
      <vt:lpstr>The Midnight Friend</vt:lpstr>
      <vt:lpstr>The Unjust Judge</vt:lpstr>
      <vt:lpstr>The Unjust Judge</vt:lpstr>
      <vt:lpstr>The Unjust Judge</vt:lpstr>
      <vt:lpstr>The Unjust Judge</vt:lpstr>
      <vt:lpstr>The Unjust Judge</vt:lpstr>
      <vt:lpstr>The Unjust Judge</vt:lpstr>
      <vt:lpstr>The Unjust Judge</vt:lpstr>
      <vt:lpstr>The Unjust Judge</vt:lpstr>
      <vt:lpstr>The Unjust Judge</vt:lpstr>
      <vt:lpstr>The Unjust Judge</vt:lpstr>
      <vt:lpstr>Lessons?</vt:lpstr>
      <vt:lpstr>Lessons?</vt:lpstr>
      <vt:lpstr>Slide 22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105</cp:revision>
  <dcterms:created xsi:type="dcterms:W3CDTF">2015-04-19T11:13:54Z</dcterms:created>
  <dcterms:modified xsi:type="dcterms:W3CDTF">2015-05-31T13:45:49Z</dcterms:modified>
</cp:coreProperties>
</file>