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82" r:id="rId3"/>
    <p:sldId id="283" r:id="rId4"/>
    <p:sldId id="285" r:id="rId5"/>
    <p:sldId id="284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79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3" autoAdjust="0"/>
    <p:restoredTop sz="94660"/>
  </p:normalViewPr>
  <p:slideViewPr>
    <p:cSldViewPr>
      <p:cViewPr varScale="1">
        <p:scale>
          <a:sx n="84" d="100"/>
          <a:sy n="84" d="100"/>
        </p:scale>
        <p:origin x="-35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A9C5C-AD0F-47BB-8BFC-B6E153139532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C51C5-75D3-44E1-8436-70EC686D9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5BC35-ACF4-44D6-B2DC-29A46ED36435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AC999-757A-450D-93D2-67732B297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E39E3-4564-4952-A8C2-376F3855D3B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Parables of Jesus – Lessons </a:t>
            </a:r>
            <a:r>
              <a:rPr lang="en-US" dirty="0" smtClean="0"/>
              <a:t>22</a:t>
            </a:r>
            <a:endParaRPr lang="en-US" dirty="0"/>
          </a:p>
        </p:txBody>
      </p:sp>
      <p:pic>
        <p:nvPicPr>
          <p:cNvPr id="8" name="Content Placeholder 7" descr="ParablePNG04042015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59346"/>
            <a:ext cx="4038600" cy="327568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He who has ears,</a:t>
            </a:r>
          </a:p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let him hear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Pharisee and The Publican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What did the Publican pray?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Posture: “unwilling to lift up his eyes to heaven”, “beating his breast”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Prayer: “God, be merciful to me, the sinner!”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Pharisee and The Publican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8</a:t>
            </a:r>
            <a:r>
              <a:rPr lang="en-US" dirty="0" smtClean="0"/>
              <a:t>. What is the character of his prayer?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presentation and word, a recognition of his sinfulness and the need for God’s mercy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“the sinner” – the Pharisee thought others were sinners but the Publican thought of himself alone as </a:t>
            </a:r>
            <a:r>
              <a:rPr lang="en-US" u="sng" dirty="0" smtClean="0"/>
              <a:t>the sinner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Pharisee and The Publican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9. Who went home justified?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Publican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man “despised” by the Pharisee was the one “approved” by God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Pharisee and The Publican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10. On what basis did Jesus make this determination?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“for everyone who exalts himself will be humbled, but he who humbles himself will be exalted"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Pharisee and The Publican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Applications?</a:t>
            </a:r>
          </a:p>
          <a:p>
            <a:pPr lvl="1"/>
            <a:r>
              <a:rPr lang="en-US" dirty="0" smtClean="0"/>
              <a:t>Avoid self-righteousness. Luke 17:10;			 Romans 3:23</a:t>
            </a:r>
          </a:p>
          <a:p>
            <a:pPr lvl="1"/>
            <a:r>
              <a:rPr lang="en-US" dirty="0" smtClean="0"/>
              <a:t>Avoid arrogance – seek humility. 				1 Peter 5:5-6</a:t>
            </a:r>
          </a:p>
          <a:p>
            <a:pPr lvl="1"/>
            <a:r>
              <a:rPr lang="en-US" dirty="0" smtClean="0"/>
              <a:t>“All of the goodness of the Pharisee could not save him without humility”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Pharisee and The Publican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the bac</a:t>
            </a:r>
            <a:r>
              <a:rPr lang="en-US" dirty="0" smtClean="0"/>
              <a:t>kground for this parable?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Time: A few months before the crucifixion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Setting: Appears different from the preceding parable of the unjust judge.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Pharisee and The Publican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Who went up to the temple to pray?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“one a Pharisee and the other a publican”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Pharisee: “separated”</a:t>
            </a:r>
          </a:p>
          <a:p>
            <a:pPr lvl="2"/>
            <a:r>
              <a:rPr lang="en-US" dirty="0" smtClean="0"/>
              <a:t>Publican: tax collector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 descr="temple-moun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4588" b="4588"/>
          <a:stretch>
            <a:fillRect/>
          </a:stretch>
        </p:blipFill>
        <p:spPr>
          <a:xfrm>
            <a:off x="152400" y="209550"/>
            <a:ext cx="8500533" cy="47815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Pharisee and The Publican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2. Describe the Pharisee.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“full of himself”, “holier than thou”, self-righteous, no self-awareness of his true standing before God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“stood” – “struck an attitude ostentatiously where he could be seen” - RWP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Pharisee and The Publican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Describe the Publican.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Humble, aware of his sin, aware of his standing before God and his need for God’s mercy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Pharisee and The Publican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With whom did the Pharisee compare himself in his prayer?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“not like </a:t>
            </a:r>
            <a:r>
              <a:rPr lang="en-US" u="sng" dirty="0" smtClean="0"/>
              <a:t>other people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“or even like </a:t>
            </a:r>
            <a:r>
              <a:rPr lang="en-US" u="sng" dirty="0" smtClean="0"/>
              <a:t>this tax collector</a:t>
            </a:r>
            <a:r>
              <a:rPr lang="en-US" dirty="0" smtClean="0"/>
              <a:t>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Pharisee and The Publican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To whom did Jesus say the Pharisee prayed?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“was praying this to himself”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Pharisee and The Publican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6. What is the character of his prayer?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Recitation of his own goodness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Grateful for his own virtues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“The Pharisee asked for nothing because he felt no need, confessed no sin because he felt no guilt.”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436</Words>
  <Application>Microsoft Office PowerPoint</Application>
  <PresentationFormat>On-screen Show (16:9)</PresentationFormat>
  <Paragraphs>74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1_Office Theme</vt:lpstr>
      <vt:lpstr>Parables of Jesus – Lessons 22</vt:lpstr>
      <vt:lpstr>The Pharisee and The Publican</vt:lpstr>
      <vt:lpstr>The Pharisee and The Publican</vt:lpstr>
      <vt:lpstr>Slide 4</vt:lpstr>
      <vt:lpstr>The Pharisee and The Publican</vt:lpstr>
      <vt:lpstr>The Pharisee and The Publican</vt:lpstr>
      <vt:lpstr>The Pharisee and The Publican</vt:lpstr>
      <vt:lpstr>The Pharisee and The Publican</vt:lpstr>
      <vt:lpstr>The Pharisee and The Publican</vt:lpstr>
      <vt:lpstr>The Pharisee and The Publican</vt:lpstr>
      <vt:lpstr>The Pharisee and The Publican</vt:lpstr>
      <vt:lpstr>The Pharisee and The Publican</vt:lpstr>
      <vt:lpstr>The Pharisee and The Publican</vt:lpstr>
      <vt:lpstr>The Pharisee and The Publican</vt:lpstr>
      <vt:lpstr>Slide 15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Parables of Jesus – Lesson 5</dc:title>
  <dc:creator>Dennis Oliver</dc:creator>
  <cp:lastModifiedBy>Dennis Oliver</cp:lastModifiedBy>
  <cp:revision>109</cp:revision>
  <dcterms:created xsi:type="dcterms:W3CDTF">2015-04-19T11:13:54Z</dcterms:created>
  <dcterms:modified xsi:type="dcterms:W3CDTF">2015-06-03T23:26:38Z</dcterms:modified>
</cp:coreProperties>
</file>