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7" r:id="rId2"/>
    <p:sldId id="283" r:id="rId3"/>
    <p:sldId id="282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79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3" autoAdjust="0"/>
    <p:restoredTop sz="94660"/>
  </p:normalViewPr>
  <p:slideViewPr>
    <p:cSldViewPr>
      <p:cViewPr varScale="1">
        <p:scale>
          <a:sx n="75" d="100"/>
          <a:sy n="75" d="100"/>
        </p:scale>
        <p:origin x="-68" y="-2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A9C5C-AD0F-47BB-8BFC-B6E153139532}" type="datetimeFigureOut">
              <a:rPr lang="en-US" smtClean="0"/>
              <a:pPr/>
              <a:t>6/14/2015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C51C5-75D3-44E1-8436-70EC686D9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5BC35-ACF4-44D6-B2DC-29A46ED36435}" type="datetimeFigureOut">
              <a:rPr lang="en-US" smtClean="0"/>
              <a:pPr/>
              <a:t>6/14/2015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AC999-757A-450D-93D2-67732B297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E39E3-4564-4952-A8C2-376F3855D3B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Parables of Jesus – </a:t>
            </a:r>
            <a:r>
              <a:rPr lang="en-US" dirty="0" smtClean="0"/>
              <a:t>Lesson 23</a:t>
            </a:r>
            <a:endParaRPr lang="en-US" dirty="0"/>
          </a:p>
        </p:txBody>
      </p:sp>
      <p:pic>
        <p:nvPicPr>
          <p:cNvPr id="8" name="Content Placeholder 7" descr="ParablePNG04042015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259346"/>
            <a:ext cx="4038600" cy="3275686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600" i="1" dirty="0" smtClean="0"/>
          </a:p>
          <a:p>
            <a:pPr algn="ctr">
              <a:buNone/>
            </a:pPr>
            <a:r>
              <a:rPr lang="en-US" sz="3600" i="1" dirty="0" smtClean="0"/>
              <a:t>He who has ears,</a:t>
            </a:r>
          </a:p>
          <a:p>
            <a:pPr algn="ctr">
              <a:buNone/>
            </a:pPr>
            <a:endParaRPr lang="en-US" sz="3600" i="1" dirty="0" smtClean="0"/>
          </a:p>
          <a:p>
            <a:pPr algn="ctr">
              <a:buNone/>
            </a:pPr>
            <a:r>
              <a:rPr lang="en-US" sz="3600" i="1" dirty="0" smtClean="0"/>
              <a:t>let him hear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Talents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What was the 1-talent man’s excuse?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“I was afraid”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Talents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8. Why was the 1-talent man condemned?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“You wicked, lazy slave”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He was lazy, indifferent, neglectful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He was wicked because of what he </a:t>
            </a:r>
            <a:r>
              <a:rPr lang="en-US" u="sng" dirty="0" smtClean="0"/>
              <a:t>did not</a:t>
            </a:r>
            <a:r>
              <a:rPr lang="en-US" dirty="0" smtClean="0"/>
              <a:t> do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Talents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9. What is the difference(s) between the Parable of the Talents and the Parable of the Pounds (Luke 19:11-27)?</a:t>
            </a:r>
          </a:p>
          <a:p>
            <a:pPr lvl="1"/>
            <a:r>
              <a:rPr lang="en-US" dirty="0" smtClean="0"/>
              <a:t>Purpose of the parable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Amounts of money to each servant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Hatred for the master while gone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Talents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Lessons?</a:t>
            </a:r>
          </a:p>
          <a:p>
            <a:pPr lvl="1"/>
            <a:r>
              <a:rPr lang="en-US" dirty="0" smtClean="0"/>
              <a:t>We must be productive while waiting the Lord’s return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sins of omission are just as wicked as the sins of commission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Lord gives but also expects an “increase”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Talents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What is the background of this parable?</a:t>
            </a:r>
          </a:p>
          <a:p>
            <a:pPr lvl="1"/>
            <a:r>
              <a:rPr lang="en-US" dirty="0" smtClean="0"/>
              <a:t>Likely the last parable of Jesus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Likely “Tuesday” of crucifixion week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do we do while waiting the “coming of the Son of Man”? Matthew 24:37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Talents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2. Who is represented by the businessman?</a:t>
            </a:r>
          </a:p>
          <a:p>
            <a:pPr lvl="1"/>
            <a:r>
              <a:rPr lang="en-US" dirty="0" smtClean="0"/>
              <a:t>The Lord, Jesus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“about to go on a journey” – v. 14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“after a long time the master…came” – v. 19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Talents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3. Who is represented by the three servants?</a:t>
            </a:r>
          </a:p>
          <a:p>
            <a:pPr lvl="1"/>
            <a:r>
              <a:rPr lang="en-US" dirty="0" smtClean="0"/>
              <a:t>Disciples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Those awaiting the “coming of the Son of Man”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Talents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4. What is a “talent”?</a:t>
            </a:r>
          </a:p>
          <a:p>
            <a:pPr lvl="1"/>
            <a:r>
              <a:rPr lang="en-US" dirty="0" smtClean="0"/>
              <a:t>6000 </a:t>
            </a:r>
            <a:r>
              <a:rPr lang="en-US" dirty="0" err="1" smtClean="0"/>
              <a:t>denarii</a:t>
            </a:r>
            <a:r>
              <a:rPr lang="en-US" dirty="0" smtClean="0"/>
              <a:t> – 6000 days of wages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15 – 20 years of wages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This was no small sum of money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Talents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800" dirty="0" smtClean="0"/>
              <a:t>5. On what basis did the businessman bestow his goods upon each of his servants?</a:t>
            </a:r>
          </a:p>
          <a:p>
            <a:pPr lvl="1"/>
            <a:r>
              <a:rPr lang="en-US" dirty="0" smtClean="0"/>
              <a:t>“each according to his ability” – v. 15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None received a small sum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There were no “no talent” servants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Earnhart</a:t>
            </a:r>
            <a:r>
              <a:rPr lang="en-US" dirty="0" smtClean="0"/>
              <a:t>: They wer</a:t>
            </a:r>
            <a:r>
              <a:rPr lang="en-US" dirty="0" smtClean="0"/>
              <a:t>e not all equally able but they were all equally responsible.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Talents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500" dirty="0" smtClean="0"/>
              <a:t>6. What do the businessman’s servants do with his talents?</a:t>
            </a:r>
          </a:p>
          <a:p>
            <a:pPr lvl="1"/>
            <a:r>
              <a:rPr lang="en-US" dirty="0" smtClean="0"/>
              <a:t>“Immediately” 5-talent man went and traded and gained 5 more talents – v. 16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2-talent man “in the same manner” gained 2 more talents – v. 17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1-talent man dug a hole and hid master’s money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Talents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7. How is it that the 5-talent and the 2-talent servants were </a:t>
            </a:r>
            <a:r>
              <a:rPr lang="en-US" u="sng" dirty="0" smtClean="0"/>
              <a:t>both</a:t>
            </a:r>
            <a:r>
              <a:rPr lang="en-US" dirty="0" smtClean="0"/>
              <a:t> good and faithful?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Both did the best they could with what was given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Both wer</a:t>
            </a:r>
            <a:r>
              <a:rPr lang="en-US" dirty="0" smtClean="0"/>
              <a:t>e diligent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Talents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What is the description of the master given by the 1-talent man?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“a hard man”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“reaping where you did not sow and gathering where you scattered no seed”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</TotalTime>
  <Words>482</Words>
  <Application>Microsoft Office PowerPoint</Application>
  <PresentationFormat>On-screen Show (16:9)</PresentationFormat>
  <Paragraphs>86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1_Office Theme</vt:lpstr>
      <vt:lpstr>Parables of Jesus – Lesson 23</vt:lpstr>
      <vt:lpstr>Parable of the Talents</vt:lpstr>
      <vt:lpstr>Parable of the Talents</vt:lpstr>
      <vt:lpstr>Parable of the Talents</vt:lpstr>
      <vt:lpstr>Parable of the Talents</vt:lpstr>
      <vt:lpstr>Parable of the Talents</vt:lpstr>
      <vt:lpstr>Parable of the Talents</vt:lpstr>
      <vt:lpstr>Parable of the Talents</vt:lpstr>
      <vt:lpstr>Parable of the Talents</vt:lpstr>
      <vt:lpstr>Parable of the Talents</vt:lpstr>
      <vt:lpstr>Parable of the Talents</vt:lpstr>
      <vt:lpstr>Parable of the Talents</vt:lpstr>
      <vt:lpstr>Parable of the Talents</vt:lpstr>
      <vt:lpstr>Slide 14</vt:lpstr>
    </vt:vector>
  </TitlesOfParts>
  <Company>Windows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Parables of Jesus – Lesson 5</dc:title>
  <dc:creator>Dennis Oliver</dc:creator>
  <cp:lastModifiedBy>Dennis Oliver</cp:lastModifiedBy>
  <cp:revision>112</cp:revision>
  <dcterms:created xsi:type="dcterms:W3CDTF">2015-04-19T11:13:54Z</dcterms:created>
  <dcterms:modified xsi:type="dcterms:W3CDTF">2015-06-14T13:27:23Z</dcterms:modified>
</cp:coreProperties>
</file>