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7" r:id="rId2"/>
    <p:sldId id="283" r:id="rId3"/>
    <p:sldId id="284" r:id="rId4"/>
    <p:sldId id="285" r:id="rId5"/>
    <p:sldId id="286" r:id="rId6"/>
    <p:sldId id="287" r:id="rId7"/>
    <p:sldId id="289" r:id="rId8"/>
    <p:sldId id="288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79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3" autoAdjust="0"/>
    <p:restoredTop sz="94660"/>
  </p:normalViewPr>
  <p:slideViewPr>
    <p:cSldViewPr>
      <p:cViewPr varScale="1">
        <p:scale>
          <a:sx n="75" d="100"/>
          <a:sy n="75" d="100"/>
        </p:scale>
        <p:origin x="-68" y="-2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A9C5C-AD0F-47BB-8BFC-B6E153139532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C51C5-75D3-44E1-8436-70EC686D9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5BC35-ACF4-44D6-B2DC-29A46ED36435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AC999-757A-450D-93D2-67732B297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E39E3-4564-4952-A8C2-376F3855D3B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Parables of Jesus – Lesson </a:t>
            </a:r>
            <a:r>
              <a:rPr lang="en-US" dirty="0" smtClean="0"/>
              <a:t>24</a:t>
            </a:r>
            <a:endParaRPr lang="en-US" dirty="0"/>
          </a:p>
        </p:txBody>
      </p:sp>
      <p:pic>
        <p:nvPicPr>
          <p:cNvPr id="8" name="Content Placeholder 7" descr="ParablePNG04042015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259346"/>
            <a:ext cx="4038600" cy="327568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He who has ears,</a:t>
            </a:r>
          </a:p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let him hear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Rich Fool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What did this rich man forget regarding his life?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Even with abundance, his life did not consist of his possessions</a:t>
            </a:r>
          </a:p>
          <a:p>
            <a:pPr lvl="1"/>
            <a:r>
              <a:rPr lang="en-US" dirty="0" smtClean="0"/>
              <a:t>Life: </a:t>
            </a:r>
            <a:r>
              <a:rPr lang="en-US" dirty="0" smtClean="0"/>
              <a:t>Greek </a:t>
            </a:r>
            <a:r>
              <a:rPr lang="en-US" i="1" dirty="0" err="1" smtClean="0"/>
              <a:t>zoe</a:t>
            </a:r>
            <a:endParaRPr lang="en-US" dirty="0" smtClean="0"/>
          </a:p>
          <a:p>
            <a:pPr lvl="2"/>
            <a:r>
              <a:rPr lang="en-US" dirty="0" smtClean="0"/>
              <a:t>A real and genuine life with purpose and meaning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Rich Fool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4. What </a:t>
            </a:r>
            <a:r>
              <a:rPr lang="en-US" dirty="0" smtClean="0"/>
              <a:t>did this rich man forget regarding his life?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 did not control his days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 did not consider others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 did not consider God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Rich Fool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6. Who spoke to the rich man? What did He tell him? What did He ask him?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God said to him</a:t>
            </a:r>
          </a:p>
          <a:p>
            <a:pPr lvl="1"/>
            <a:r>
              <a:rPr lang="en-US" dirty="0" smtClean="0"/>
              <a:t>You fool</a:t>
            </a:r>
          </a:p>
          <a:p>
            <a:pPr lvl="1"/>
            <a:r>
              <a:rPr lang="en-US" dirty="0" smtClean="0"/>
              <a:t>This very night your soul is required of you</a:t>
            </a:r>
          </a:p>
          <a:p>
            <a:pPr lvl="1"/>
            <a:r>
              <a:rPr lang="en-US" dirty="0" smtClean="0"/>
              <a:t>Who will own what you have prepared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Rich Fool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What happened to the rich man?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All of his plans were for naught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 was lost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Rich Fool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8. Unto whom does Jesus compare this rich man?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 man who stores up treasures for himself and is not rich toward God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Rich Fool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9. What does Jesus teach mean to do after giving this parable?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 not worry about earthly life, food, clothing</a:t>
            </a:r>
          </a:p>
          <a:p>
            <a:pPr lvl="1"/>
            <a:r>
              <a:rPr lang="en-US" dirty="0" smtClean="0"/>
              <a:t>But trust God to provide</a:t>
            </a:r>
          </a:p>
          <a:p>
            <a:pPr lvl="1"/>
            <a:r>
              <a:rPr lang="en-US" dirty="0" smtClean="0"/>
              <a:t>We cannot control life with worry and concern</a:t>
            </a:r>
          </a:p>
          <a:p>
            <a:pPr lvl="1"/>
            <a:r>
              <a:rPr lang="en-US" dirty="0" smtClean="0"/>
              <a:t>Help others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Rich Fool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10. What sin was Jesus addressing in this parable?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Covetousness, greed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Covetousness: inordinately or wrongly desirous of wealth or possessions; greedy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Rich Fool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Lessons?</a:t>
            </a:r>
          </a:p>
          <a:p>
            <a:pPr lvl="1"/>
            <a:r>
              <a:rPr lang="en-US" dirty="0" smtClean="0"/>
              <a:t>Eccl 5:10</a:t>
            </a:r>
          </a:p>
          <a:p>
            <a:pPr lvl="1"/>
            <a:r>
              <a:rPr lang="en-US" dirty="0" smtClean="0"/>
              <a:t>Mark 8:36</a:t>
            </a:r>
          </a:p>
          <a:p>
            <a:pPr lvl="1"/>
            <a:r>
              <a:rPr lang="en-US" dirty="0" smtClean="0"/>
              <a:t>Colossians 3:5</a:t>
            </a:r>
          </a:p>
          <a:p>
            <a:pPr lvl="1"/>
            <a:r>
              <a:rPr lang="en-US" dirty="0" smtClean="0"/>
              <a:t>“Covetousness is that disease which causes a man to be more concerned about time than eternity”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Rich Fool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of thi</a:t>
            </a:r>
            <a:r>
              <a:rPr lang="en-US" dirty="0" smtClean="0"/>
              <a:t>s parable?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Time and place are uncertain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Rich Fool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of this parable?</a:t>
            </a:r>
          </a:p>
          <a:p>
            <a:pPr lvl="1"/>
            <a:r>
              <a:rPr lang="en-US" dirty="0" smtClean="0"/>
              <a:t>Setting is more certain:</a:t>
            </a:r>
          </a:p>
          <a:p>
            <a:pPr lvl="2"/>
            <a:r>
              <a:rPr lang="en-US" dirty="0" smtClean="0"/>
              <a:t>12:1 – A large crowd</a:t>
            </a:r>
          </a:p>
          <a:p>
            <a:pPr lvl="2"/>
            <a:r>
              <a:rPr lang="en-US" dirty="0" smtClean="0"/>
              <a:t>12:2-3 –Pharisees and </a:t>
            </a:r>
            <a:r>
              <a:rPr lang="en-US" dirty="0" err="1" smtClean="0"/>
              <a:t>hypocisty</a:t>
            </a:r>
            <a:endParaRPr lang="en-US" dirty="0" smtClean="0"/>
          </a:p>
          <a:p>
            <a:pPr lvl="2"/>
            <a:r>
              <a:rPr lang="en-US" dirty="0" smtClean="0"/>
              <a:t>12:4-7 – God’s care</a:t>
            </a:r>
          </a:p>
          <a:p>
            <a:pPr lvl="2"/>
            <a:r>
              <a:rPr lang="en-US" dirty="0" smtClean="0"/>
              <a:t>12:8-10 – Confession, Denial, Blasphemy</a:t>
            </a:r>
          </a:p>
          <a:p>
            <a:pPr lvl="2"/>
            <a:r>
              <a:rPr lang="en-US" dirty="0" smtClean="0"/>
              <a:t>12:11-12 – Provision when persecuted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Rich Fool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of this parable?</a:t>
            </a:r>
          </a:p>
          <a:p>
            <a:pPr lvl="1"/>
            <a:r>
              <a:rPr lang="en-US" dirty="0" smtClean="0"/>
              <a:t>12:13 - THEN, “someone in the crowd”</a:t>
            </a:r>
          </a:p>
          <a:p>
            <a:pPr lvl="2"/>
            <a:r>
              <a:rPr lang="en-US" dirty="0" smtClean="0"/>
              <a:t>An earthly concern unrelated to Jesus’ teaching</a:t>
            </a:r>
          </a:p>
          <a:p>
            <a:pPr lvl="1"/>
            <a:r>
              <a:rPr lang="en-US" dirty="0" smtClean="0"/>
              <a:t>12:14 – A rebuke from Jesus</a:t>
            </a:r>
          </a:p>
          <a:p>
            <a:pPr lvl="1"/>
            <a:r>
              <a:rPr lang="en-US" dirty="0" smtClean="0"/>
              <a:t>12:15 – A warning from Jesus</a:t>
            </a:r>
          </a:p>
          <a:p>
            <a:pPr lvl="1"/>
            <a:r>
              <a:rPr lang="en-US" dirty="0" smtClean="0"/>
              <a:t>And then the parable….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Rich Fool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Describe the man in the parable.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rich man</a:t>
            </a:r>
          </a:p>
          <a:p>
            <a:pPr lvl="1"/>
            <a:r>
              <a:rPr lang="en-US" dirty="0" smtClean="0"/>
              <a:t>Already rich when the parable begins</a:t>
            </a:r>
          </a:p>
          <a:p>
            <a:pPr lvl="1"/>
            <a:r>
              <a:rPr lang="en-US" dirty="0" smtClean="0"/>
              <a:t>No indication of dishonest gain</a:t>
            </a:r>
          </a:p>
          <a:p>
            <a:pPr lvl="1"/>
            <a:r>
              <a:rPr lang="en-US" dirty="0" smtClean="0"/>
              <a:t>“The parable is not about fraud but about foolishness”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Rich Fool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What problem did this rich man have?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His land was very productive</a:t>
            </a:r>
          </a:p>
          <a:p>
            <a:pPr lvl="1"/>
            <a:r>
              <a:rPr lang="en-US" dirty="0" smtClean="0"/>
              <a:t>No place to store his crops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Rich Fool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What terms did the rich man use when considering his problem?</a:t>
            </a:r>
          </a:p>
          <a:p>
            <a:pPr lvl="1"/>
            <a:r>
              <a:rPr lang="en-US" dirty="0" smtClean="0"/>
              <a:t>“my crops”</a:t>
            </a:r>
          </a:p>
          <a:p>
            <a:pPr lvl="1"/>
            <a:r>
              <a:rPr lang="en-US" dirty="0" smtClean="0"/>
              <a:t>“my barns”</a:t>
            </a:r>
          </a:p>
          <a:p>
            <a:pPr lvl="1"/>
            <a:r>
              <a:rPr lang="en-US" dirty="0" smtClean="0"/>
              <a:t>“my grain”</a:t>
            </a:r>
          </a:p>
          <a:p>
            <a:pPr lvl="1"/>
            <a:r>
              <a:rPr lang="en-US" dirty="0" smtClean="0"/>
              <a:t>“my goods”</a:t>
            </a:r>
          </a:p>
          <a:p>
            <a:pPr lvl="1"/>
            <a:r>
              <a:rPr lang="en-US" dirty="0" smtClean="0"/>
              <a:t>“my soul”</a:t>
            </a:r>
          </a:p>
          <a:p>
            <a:pPr lvl="1"/>
            <a:r>
              <a:rPr lang="en-US" dirty="0" smtClean="0"/>
              <a:t>And seven “I”’s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Rich Fool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What was his solution to the problem?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Replace his current barns with new barns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Rich Fool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What did the rich man say to his soul?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“you have many goods laid up for many years to come”</a:t>
            </a:r>
          </a:p>
          <a:p>
            <a:pPr lvl="1"/>
            <a:r>
              <a:rPr lang="en-US" dirty="0" smtClean="0"/>
              <a:t>“take your ease, eat, drink, and be merry”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Relax and enjoy secure in abundance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591</Words>
  <Application>Microsoft Office PowerPoint</Application>
  <PresentationFormat>On-screen Show (16:9)</PresentationFormat>
  <Paragraphs>106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1_Office Theme</vt:lpstr>
      <vt:lpstr>Parables of Jesus – Lesson 24</vt:lpstr>
      <vt:lpstr>Parable of the Rich Fool</vt:lpstr>
      <vt:lpstr>Parable of the Rich Fool</vt:lpstr>
      <vt:lpstr>Parable of the Rich Fool</vt:lpstr>
      <vt:lpstr>Parable of the Rich Fool</vt:lpstr>
      <vt:lpstr>Parable of the Rich Fool</vt:lpstr>
      <vt:lpstr>Parable of the Rich Fool</vt:lpstr>
      <vt:lpstr>Parable of the Rich Fool</vt:lpstr>
      <vt:lpstr>Parable of the Rich Fool</vt:lpstr>
      <vt:lpstr>Parable of the Rich Fool</vt:lpstr>
      <vt:lpstr>Parable of the Rich Fool</vt:lpstr>
      <vt:lpstr>Parable of the Rich Fool</vt:lpstr>
      <vt:lpstr>Parable of the Rich Fool</vt:lpstr>
      <vt:lpstr>Parable of the Rich Fool</vt:lpstr>
      <vt:lpstr>Parable of the Rich Fool</vt:lpstr>
      <vt:lpstr>Parable of the Rich Fool</vt:lpstr>
      <vt:lpstr>Parable of the Rich Fool</vt:lpstr>
      <vt:lpstr>Slide 18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Parables of Jesus – Lesson 5</dc:title>
  <dc:creator>Dennis Oliver</dc:creator>
  <cp:lastModifiedBy>Dennis Oliver</cp:lastModifiedBy>
  <cp:revision>117</cp:revision>
  <dcterms:created xsi:type="dcterms:W3CDTF">2015-04-19T11:13:54Z</dcterms:created>
  <dcterms:modified xsi:type="dcterms:W3CDTF">2015-06-17T23:31:16Z</dcterms:modified>
</cp:coreProperties>
</file>