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79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3" autoAdjust="0"/>
    <p:restoredTop sz="94660"/>
  </p:normalViewPr>
  <p:slideViewPr>
    <p:cSldViewPr>
      <p:cViewPr varScale="1">
        <p:scale>
          <a:sx n="75" d="100"/>
          <a:sy n="75" d="100"/>
        </p:scale>
        <p:origin x="-68" y="-2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A9C5C-AD0F-47BB-8BFC-B6E153139532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C51C5-75D3-44E1-8436-70EC686D9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39E3-4564-4952-A8C2-376F3855D3B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Parables of Jesus – Lesson </a:t>
            </a:r>
            <a:r>
              <a:rPr lang="en-US" dirty="0" smtClean="0"/>
              <a:t>25</a:t>
            </a:r>
            <a:endParaRPr lang="en-US" dirty="0"/>
          </a:p>
        </p:txBody>
      </p:sp>
      <p:pic>
        <p:nvPicPr>
          <p:cNvPr id="8" name="Content Placeholder 7" descr="ParablePNG0404201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59346"/>
            <a:ext cx="4038600" cy="32756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He who has ears,</a:t>
            </a:r>
          </a:p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let him hear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Good Samaritan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What word does Jesus use to describe this man’s action? What does it mean?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ompassion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sympathetic pity and concern for the sufferings of others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Good Samaritan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question did Jesus then ask the lawyer? What was the lawyer’s response?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“Which of the three was a neighbor to the man who fell among thieves?”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“The one who showed mercy on him”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Good Samaritan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Applications?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9. What lesson was Jesus trying to teach the lawyer?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“Neighbor” is not defined by location, affinity, race, commonality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Good Samaritan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Applications?</a:t>
            </a:r>
          </a:p>
          <a:p>
            <a:pPr>
              <a:buNone/>
            </a:pPr>
            <a:r>
              <a:rPr lang="en-US" dirty="0" smtClean="0"/>
              <a:t>10. Who is a “neighbor”?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Anyone in some need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Good Samaritan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Applications?</a:t>
            </a:r>
          </a:p>
          <a:p>
            <a:pPr lvl="1"/>
            <a:r>
              <a:rPr lang="en-US" dirty="0" smtClean="0"/>
              <a:t>Neighbor love is not a response to my neighbor’s goodness but to his need.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Neighbor love is willing to be inconvenienced and to sacrifice self for others</a:t>
            </a:r>
          </a:p>
          <a:p>
            <a:pPr lvl="1">
              <a:buNone/>
            </a:pPr>
            <a:r>
              <a:rPr lang="en-US" dirty="0" smtClean="0"/>
              <a:t>“Who among us has not played it safe when suddenly confronted with the physical or spiritual misery of others?”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Good Samaritan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Applications?</a:t>
            </a:r>
          </a:p>
          <a:p>
            <a:pPr lvl="1"/>
            <a:r>
              <a:rPr lang="en-US" dirty="0" smtClean="0"/>
              <a:t>We cannot be “good” and fail to love our neighbor as taught in this parable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“Righteousness” cannot trump compassion and mercy even for our enemies and those who would do us wrong – Romans 12:20-21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Good Samaritan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of this parable?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Time: Within the last year of Jesus’ life? 		Luke 9:51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Good Samaritan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of this parable?</a:t>
            </a:r>
          </a:p>
          <a:p>
            <a:pPr lvl="1"/>
            <a:r>
              <a:rPr lang="en-US" dirty="0" smtClean="0"/>
              <a:t>Sending out/return of the 70 – 10:1-22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Jesus’ private comments to disciples – 10:23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lawyer tests Him – 10:25-29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Good Samaritan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Who were the Samaritans? </a:t>
            </a:r>
          </a:p>
          <a:p>
            <a:pPr lvl="1"/>
            <a:r>
              <a:rPr lang="en-US" dirty="0" smtClean="0"/>
              <a:t>2 Kings 17:24ff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did the Jews consider the Samaritans?</a:t>
            </a:r>
          </a:p>
          <a:p>
            <a:pPr lvl="1"/>
            <a:r>
              <a:rPr lang="en-US" dirty="0" smtClean="0"/>
              <a:t>John 4:9; John 8:48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Good Samaritan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What happened to the man of whom Jesus spoke?</a:t>
            </a:r>
          </a:p>
          <a:p>
            <a:pPr lvl="1"/>
            <a:r>
              <a:rPr lang="en-US" dirty="0" smtClean="0"/>
              <a:t>Going down from Jerusalem to Jericho</a:t>
            </a:r>
          </a:p>
          <a:p>
            <a:pPr lvl="1"/>
            <a:r>
              <a:rPr lang="en-US" dirty="0" smtClean="0"/>
              <a:t>Fell among robbers</a:t>
            </a:r>
          </a:p>
          <a:p>
            <a:pPr lvl="1"/>
            <a:r>
              <a:rPr lang="en-US" dirty="0" smtClean="0"/>
              <a:t>Left half-dead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Implication is that he was a Jew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Samaritan</a:t>
            </a:r>
            <a:endParaRPr lang="en-US" dirty="0"/>
          </a:p>
        </p:txBody>
      </p:sp>
      <p:pic>
        <p:nvPicPr>
          <p:cNvPr id="5" name="Content Placeholder 4" descr="wilderness-view211-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504950"/>
            <a:ext cx="4191000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Content Placeholder 5" descr="Roman_road_Jericho_Jerusalem_tb113006731_thumb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24400" y="1504950"/>
            <a:ext cx="4109948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648200" y="424815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“The Ascent of </a:t>
            </a:r>
            <a:r>
              <a:rPr lang="en-US" dirty="0" err="1" smtClean="0"/>
              <a:t>Adummim</a:t>
            </a:r>
            <a:r>
              <a:rPr lang="en-US" dirty="0" smtClean="0"/>
              <a:t>” - 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248150"/>
            <a:ext cx="426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Wilderness of Judea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Good Samaritan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Who  happened to come by? What did he do?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priest “going down that road”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“he passed by on the other side”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Good Samaritan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Who next happened by? What did he do?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Levite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“passed by on th</a:t>
            </a:r>
            <a:r>
              <a:rPr lang="en-US" dirty="0" smtClean="0"/>
              <a:t>e other side”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KJV/NKJV: “came and looked </a:t>
            </a:r>
            <a:r>
              <a:rPr lang="en-US" i="1" dirty="0" smtClean="0"/>
              <a:t>on him</a:t>
            </a:r>
            <a:r>
              <a:rPr lang="en-US" dirty="0" smtClean="0"/>
              <a:t>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Good Samaritan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7. Who finally came by and helped the man? What did he do?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Samaritan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Bandaged wounds, applied oil and wine, put him on own beast, brought him to an inn, took care of him overnight, paid for continuing care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482</Words>
  <Application>Microsoft Office PowerPoint</Application>
  <PresentationFormat>On-screen Show (16:9)</PresentationFormat>
  <Paragraphs>86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1_Office Theme</vt:lpstr>
      <vt:lpstr>Parables of Jesus – Lesson 25</vt:lpstr>
      <vt:lpstr>The Good Samaritan</vt:lpstr>
      <vt:lpstr>The Good Samaritan</vt:lpstr>
      <vt:lpstr>The Good Samaritan</vt:lpstr>
      <vt:lpstr>The Good Samaritan</vt:lpstr>
      <vt:lpstr>The Good Samaritan</vt:lpstr>
      <vt:lpstr>The Good Samaritan</vt:lpstr>
      <vt:lpstr>The Good Samaritan</vt:lpstr>
      <vt:lpstr>The Good Samaritan</vt:lpstr>
      <vt:lpstr>The Good Samaritan</vt:lpstr>
      <vt:lpstr>The Good Samaritan</vt:lpstr>
      <vt:lpstr>The Good Samaritan</vt:lpstr>
      <vt:lpstr>The Good Samaritan</vt:lpstr>
      <vt:lpstr>The Good Samaritan</vt:lpstr>
      <vt:lpstr>The Good Samaritan</vt:lpstr>
      <vt:lpstr>Slide 16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122</cp:revision>
  <dcterms:created xsi:type="dcterms:W3CDTF">2015-04-19T11:13:54Z</dcterms:created>
  <dcterms:modified xsi:type="dcterms:W3CDTF">2015-06-21T13:36:12Z</dcterms:modified>
</cp:coreProperties>
</file>