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7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79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4660"/>
  </p:normalViewPr>
  <p:slideViewPr>
    <p:cSldViewPr>
      <p:cViewPr varScale="1">
        <p:scale>
          <a:sx n="75" d="100"/>
          <a:sy n="75" d="100"/>
        </p:scale>
        <p:origin x="-68" y="-2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A9C5C-AD0F-47BB-8BFC-B6E153139532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C51C5-75D3-44E1-8436-70EC686D9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39E3-4564-4952-A8C2-376F3855D3B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Parables of Jesus – Lesson </a:t>
            </a:r>
            <a:r>
              <a:rPr lang="en-US" dirty="0" smtClean="0"/>
              <a:t>26</a:t>
            </a:r>
            <a:endParaRPr lang="en-US" dirty="0"/>
          </a:p>
        </p:txBody>
      </p:sp>
      <p:pic>
        <p:nvPicPr>
          <p:cNvPr id="8" name="Content Placeholder 7" descr="ParablePNG0404201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59346"/>
            <a:ext cx="4038600" cy="32756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He who has ears,</a:t>
            </a:r>
          </a:p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let him hear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Steward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Knowing this, what does the steward do?</a:t>
            </a:r>
          </a:p>
          <a:p>
            <a:pPr lvl="1"/>
            <a:r>
              <a:rPr lang="en-US" dirty="0" smtClean="0"/>
              <a:t>First, what will he </a:t>
            </a:r>
            <a:r>
              <a:rPr lang="en-US" u="sng" dirty="0" smtClean="0"/>
              <a:t>not</a:t>
            </a:r>
            <a:r>
              <a:rPr lang="en-US" dirty="0" smtClean="0"/>
              <a:t> do?</a:t>
            </a:r>
          </a:p>
          <a:p>
            <a:pPr lvl="2"/>
            <a:r>
              <a:rPr lang="en-US" dirty="0" smtClean="0"/>
              <a:t>“I am not strong enough to dig”</a:t>
            </a:r>
          </a:p>
          <a:p>
            <a:pPr lvl="2"/>
            <a:r>
              <a:rPr lang="en-US" dirty="0" smtClean="0"/>
              <a:t>“I am ashamed to beg”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“makes friends” by cutting deals with the master’s debtors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Steward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What does the master commend in the steward?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“because he had acted shrewdly” – v. 8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Steward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What does Jesus mean by the phrase “in their generation” (v. 8)?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“sons of this age” vs. “sons of light”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NASB: “their own kind”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Steward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How are the “sons of this age more shrewd in relation to their kind than the sons of light”?</a:t>
            </a:r>
          </a:p>
          <a:p>
            <a:pPr lvl="1"/>
            <a:r>
              <a:rPr lang="en-US" dirty="0" smtClean="0"/>
              <a:t>People who are focused on this life put their focus, effort, diligence, etc toward worldly success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is not always true of those who say they seek “success” in the next life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Steward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Why does Jesus comman</a:t>
            </a:r>
            <a:r>
              <a:rPr lang="en-US" dirty="0" smtClean="0"/>
              <a:t>d “make friends of unrighteous mammon”?</a:t>
            </a:r>
          </a:p>
          <a:p>
            <a:pPr lvl="1"/>
            <a:r>
              <a:rPr lang="en-US" dirty="0" smtClean="0"/>
              <a:t>Parable: Steward used money/wealth of another to make friends who would receive him in his “new life”</a:t>
            </a:r>
          </a:p>
          <a:p>
            <a:pPr lvl="1"/>
            <a:r>
              <a:rPr lang="en-US" dirty="0" smtClean="0"/>
              <a:t>Application: Sons of light should use resources of another to make friends (God/Jesus) who will receive them in the eternal dwellings.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Steward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9. Of what do we have stewardship which belongs to another man?</a:t>
            </a:r>
          </a:p>
          <a:p>
            <a:pPr lvl="1"/>
            <a:r>
              <a:rPr lang="en-US" dirty="0" smtClean="0"/>
              <a:t>v. 10: we may consider some things as “very little” and not be as shrewd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v. 11: if we aren’t shrewd with “very little things”, why expect the “true riches” of God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v. 12: “that which is another’s” – We are all stewards of what God has given us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Steward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10. What are the “true riches” which Jesus mentions in this context?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riches of eternal life with God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Steward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How does Jesus’ statement regarding serving “two masters” fit into thi</a:t>
            </a:r>
            <a:r>
              <a:rPr lang="en-US" dirty="0" smtClean="0"/>
              <a:t>s lesson?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We must control ‘wealth’ and use it to our eternal benefit – and not let it control us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Steward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	 What is the background of this parable?</a:t>
            </a:r>
          </a:p>
          <a:p>
            <a:r>
              <a:rPr lang="en-US" dirty="0" smtClean="0"/>
              <a:t>Setting and Timing are both uncertain</a:t>
            </a:r>
          </a:p>
          <a:p>
            <a:endParaRPr lang="en-US" dirty="0" smtClean="0"/>
          </a:p>
          <a:p>
            <a:r>
              <a:rPr lang="en-US" dirty="0" smtClean="0"/>
              <a:t>At best: </a:t>
            </a:r>
          </a:p>
          <a:p>
            <a:pPr lvl="1"/>
            <a:r>
              <a:rPr lang="en-US" dirty="0" smtClean="0"/>
              <a:t>Occurs in the year prior to the crucifixion</a:t>
            </a:r>
          </a:p>
          <a:p>
            <a:pPr lvl="1"/>
            <a:r>
              <a:rPr lang="en-US" dirty="0" smtClean="0"/>
              <a:t>Spoken to the disciples although perhaps not privately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Steward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Who is Jesus comparing to the steward and his cronie</a:t>
            </a:r>
            <a:r>
              <a:rPr lang="en-US" dirty="0" smtClean="0"/>
              <a:t>s in this parable?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“the disciples” of v. 1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“I say to you” in v. 9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Steward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dirty="0" smtClean="0"/>
              <a:t>What is the comparison?</a:t>
            </a:r>
          </a:p>
          <a:p>
            <a:r>
              <a:rPr lang="en-US" sz="3000" dirty="0" smtClean="0"/>
              <a:t>NOT to the steward’s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Embezzling / Stealing</a:t>
            </a:r>
          </a:p>
          <a:p>
            <a:pPr lvl="1"/>
            <a:r>
              <a:rPr lang="en-US" dirty="0" smtClean="0"/>
              <a:t>Pride</a:t>
            </a:r>
          </a:p>
          <a:p>
            <a:endParaRPr lang="en-US" sz="3000" dirty="0" smtClean="0"/>
          </a:p>
          <a:p>
            <a:r>
              <a:rPr lang="en-US" sz="3000" dirty="0" smtClean="0"/>
              <a:t>BUT to the steward’s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Shrewdness</a:t>
            </a:r>
          </a:p>
          <a:p>
            <a:pPr lvl="1"/>
            <a:r>
              <a:rPr lang="en-US" dirty="0" smtClean="0"/>
              <a:t>Diligence</a:t>
            </a:r>
          </a:p>
          <a:p>
            <a:pPr lvl="1"/>
            <a:r>
              <a:rPr lang="en-US" dirty="0" smtClean="0"/>
              <a:t>Urgency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Steward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</a:t>
            </a:r>
            <a:r>
              <a:rPr lang="en-US" i="1" dirty="0" smtClean="0"/>
              <a:t>shrewdness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Astute or sharp in practical matters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Characterized by keen awareness, sharp intelligence, and often a sense of the practical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Steward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“Jesus’ point is that if ungodly men can focus so intently and shrewdly on worldly aims, why can’t God’s people wholeheartedly make all their resources serve eternal ends?”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Steward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What has this steward done?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Squandered the master’s possessions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Greed? Ineptitude? Lack of concern/care?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Steward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What is a “steward”?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manager</a:t>
            </a:r>
          </a:p>
          <a:p>
            <a:pPr lvl="1"/>
            <a:r>
              <a:rPr lang="en-US" dirty="0" smtClean="0"/>
              <a:t>Someone who is entrusted with and responsible for the possessions and wealth of another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How are we “stewards”?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Unjust Steward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What does the master require of him? Why?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requires an accounting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He is going to ‘fire’ the steward</a:t>
            </a:r>
          </a:p>
          <a:p>
            <a:pPr lvl="2"/>
            <a:r>
              <a:rPr lang="en-US" dirty="0" smtClean="0"/>
              <a:t>“you can no longer be manager” – v. 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625</Words>
  <Application>Microsoft Office PowerPoint</Application>
  <PresentationFormat>On-screen Show (16:9)</PresentationFormat>
  <Paragraphs>99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1_Office Theme</vt:lpstr>
      <vt:lpstr>Parables of Jesus – Lesson 26</vt:lpstr>
      <vt:lpstr>The Unjust Steward</vt:lpstr>
      <vt:lpstr>The Unjust Steward</vt:lpstr>
      <vt:lpstr>The Unjust Steward</vt:lpstr>
      <vt:lpstr>The Unjust Steward</vt:lpstr>
      <vt:lpstr>The Unjust Steward</vt:lpstr>
      <vt:lpstr>The Unjust Steward</vt:lpstr>
      <vt:lpstr>The Unjust Steward</vt:lpstr>
      <vt:lpstr>The Unjust Steward</vt:lpstr>
      <vt:lpstr>The Unjust Steward</vt:lpstr>
      <vt:lpstr>The Unjust Steward</vt:lpstr>
      <vt:lpstr>The Unjust Steward</vt:lpstr>
      <vt:lpstr>The Unjust Steward</vt:lpstr>
      <vt:lpstr>The Unjust Steward</vt:lpstr>
      <vt:lpstr>The Unjust Steward</vt:lpstr>
      <vt:lpstr>The Unjust Steward</vt:lpstr>
      <vt:lpstr>The Unjust Steward</vt:lpstr>
      <vt:lpstr>Slide 18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126</cp:revision>
  <dcterms:created xsi:type="dcterms:W3CDTF">2015-04-19T11:13:54Z</dcterms:created>
  <dcterms:modified xsi:type="dcterms:W3CDTF">2015-06-24T23:30:10Z</dcterms:modified>
</cp:coreProperties>
</file>