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79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4660"/>
  </p:normalViewPr>
  <p:slideViewPr>
    <p:cSldViewPr>
      <p:cViewPr varScale="1">
        <p:scale>
          <a:sx n="75" d="100"/>
          <a:sy n="75" d="100"/>
        </p:scale>
        <p:origin x="-68" y="-2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A9C5C-AD0F-47BB-8BFC-B6E153139532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C51C5-75D3-44E1-8436-70EC686D9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Prayers of 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Prayers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The Prayer in the Garden</a:t>
            </a:r>
          </a:p>
          <a:p>
            <a:pPr>
              <a:buNone/>
            </a:pPr>
            <a:r>
              <a:rPr lang="en-US" dirty="0" smtClean="0"/>
              <a:t>2. What did Jesus acknowledge regarding the Father’s power?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“All things are possible for You” – Mark 14:36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Prayers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The Prayer in the Garden</a:t>
            </a:r>
          </a:p>
          <a:p>
            <a:pPr>
              <a:buNone/>
            </a:pPr>
            <a:r>
              <a:rPr lang="en-US" dirty="0" smtClean="0"/>
              <a:t>3. What did Jesus request from the Father? What “qualification” did Jesus place on His request?</a:t>
            </a:r>
          </a:p>
          <a:p>
            <a:pPr lvl="1"/>
            <a:r>
              <a:rPr lang="en-US" dirty="0" smtClean="0"/>
              <a:t>“Remove this cup from Me” – Mark 14:36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“yet not what I will but what You will” – Mark 14:36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Prayers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The Prayers on the Cross</a:t>
            </a:r>
          </a:p>
          <a:p>
            <a:pPr>
              <a:buNone/>
            </a:pPr>
            <a:r>
              <a:rPr lang="en-US" dirty="0" smtClean="0"/>
              <a:t>1. What was Jesus’ first prayer on the cross?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“Father, forgive them; for they do not know what they are doing” – Luke 23:23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Prayers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The Prayers on the Cross</a:t>
            </a:r>
          </a:p>
          <a:p>
            <a:pPr>
              <a:buNone/>
            </a:pPr>
            <a:r>
              <a:rPr lang="en-US" dirty="0" smtClean="0"/>
              <a:t>2. What was Jesus’ second prayer while on the cross? What time of the day did the prayer occur?</a:t>
            </a:r>
          </a:p>
          <a:p>
            <a:pPr lvl="1"/>
            <a:r>
              <a:rPr lang="en-US" dirty="0" smtClean="0"/>
              <a:t>“My God, my God, why have You forsaken Me?” – Matthew 27:46; Mark 15:34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hour – approximately 3:00pm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Prayers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The Prayers on the Cross</a:t>
            </a:r>
          </a:p>
          <a:p>
            <a:pPr>
              <a:buNone/>
            </a:pPr>
            <a:r>
              <a:rPr lang="en-US" dirty="0" smtClean="0"/>
              <a:t>3. What was Jesus’ third prayer while on the cross?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“Father, into Your hands I commit my spirit” – Luke 23:46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Prayers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Jesus prayed frequently – Luke 5:16</a:t>
            </a:r>
          </a:p>
          <a:p>
            <a:endParaRPr lang="en-US" dirty="0" smtClean="0"/>
          </a:p>
          <a:p>
            <a:r>
              <a:rPr lang="en-US" dirty="0" smtClean="0"/>
              <a:t>Jesus’ prayers were noteworthy – Luke 11:1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Prayers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Jesus prayed</a:t>
            </a:r>
          </a:p>
          <a:p>
            <a:pPr lvl="1"/>
            <a:r>
              <a:rPr lang="en-US" dirty="0" smtClean="0"/>
              <a:t>Alone – Mt. 14:23, Mk 1:35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 others – Luke 11:1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Short prayers – Mt. 6:7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Long prayers – Luke 6:12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Prayers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The Model Prayer</a:t>
            </a:r>
          </a:p>
          <a:p>
            <a:pPr>
              <a:buNone/>
            </a:pPr>
            <a:r>
              <a:rPr lang="en-US" dirty="0" smtClean="0"/>
              <a:t>1.What was the occasion when Jesus gave the model prayer?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First: Matthew 6 – Sermon on the Mount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Second: Luke 11 – “teach us to pray”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Prayers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The Model Prayer</a:t>
            </a:r>
          </a:p>
          <a:p>
            <a:pPr>
              <a:buNone/>
            </a:pPr>
            <a:r>
              <a:rPr lang="en-US" dirty="0" smtClean="0"/>
              <a:t>2. What phrases glorify/exalt the Father?</a:t>
            </a:r>
          </a:p>
          <a:p>
            <a:pPr lvl="1"/>
            <a:r>
              <a:rPr lang="en-US" dirty="0" smtClean="0"/>
              <a:t>“who is in heaven”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“Hallowed be Your name”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“For yours is the kingdom and the power and the glory forever”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Prayers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The Model Prayer</a:t>
            </a:r>
          </a:p>
          <a:p>
            <a:pPr>
              <a:buNone/>
            </a:pPr>
            <a:r>
              <a:rPr lang="en-US" dirty="0" smtClean="0"/>
              <a:t>3. What three things are requested from the Father?</a:t>
            </a:r>
          </a:p>
          <a:p>
            <a:pPr lvl="1"/>
            <a:r>
              <a:rPr lang="en-US" dirty="0" smtClean="0"/>
              <a:t>“Give us this day our daily bread”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“Forgive us our debts”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“Lead us not into temptation bu</a:t>
            </a:r>
            <a:r>
              <a:rPr lang="en-US" dirty="0" smtClean="0"/>
              <a:t>t deliver us from evil”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Prayers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The Model Prayer</a:t>
            </a:r>
          </a:p>
          <a:p>
            <a:pPr>
              <a:buNone/>
            </a:pPr>
            <a:r>
              <a:rPr lang="en-US" dirty="0" smtClean="0"/>
              <a:t>Is it proper to pray for more than these specific things?</a:t>
            </a:r>
          </a:p>
          <a:p>
            <a:pPr lvl="1"/>
            <a:r>
              <a:rPr lang="en-US" i="1" dirty="0" smtClean="0"/>
              <a:t>In the context</a:t>
            </a:r>
            <a:r>
              <a:rPr lang="en-US" dirty="0" smtClean="0"/>
              <a:t>, Jesus is commending simplicity and directness in prayer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covers the three areas that all prayers cover: God, others, and self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Prayers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The Prayer in the Garden</a:t>
            </a:r>
          </a:p>
          <a:p>
            <a:pPr>
              <a:buNone/>
            </a:pPr>
            <a:r>
              <a:rPr lang="en-US" dirty="0" smtClean="0"/>
              <a:t>1. What is the location and time of this prayer? Who is with Jesus?</a:t>
            </a:r>
          </a:p>
          <a:p>
            <a:pPr lvl="1"/>
            <a:r>
              <a:rPr lang="en-US" dirty="0" smtClean="0"/>
              <a:t>The Garden of Gethsemane</a:t>
            </a:r>
          </a:p>
          <a:p>
            <a:pPr lvl="2"/>
            <a:r>
              <a:rPr lang="en-US" dirty="0" smtClean="0"/>
              <a:t>Matthew: Gethsemane</a:t>
            </a:r>
          </a:p>
          <a:p>
            <a:pPr lvl="2"/>
            <a:r>
              <a:rPr lang="en-US" dirty="0" smtClean="0"/>
              <a:t>Mark: Gethsemane</a:t>
            </a:r>
          </a:p>
          <a:p>
            <a:pPr lvl="2"/>
            <a:r>
              <a:rPr lang="en-US" dirty="0" smtClean="0"/>
              <a:t>Luke: the Mount of Olives</a:t>
            </a:r>
          </a:p>
          <a:p>
            <a:pPr lvl="2"/>
            <a:r>
              <a:rPr lang="en-US" dirty="0" smtClean="0"/>
              <a:t>John: garden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Prayers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The Prayer in the Garden</a:t>
            </a:r>
          </a:p>
          <a:p>
            <a:pPr>
              <a:buNone/>
            </a:pPr>
            <a:r>
              <a:rPr lang="en-US" dirty="0" smtClean="0"/>
              <a:t>1. What is the location and time of this prayer? Who is with Jesus?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night of the betrayal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Peter, James, and John are close by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513</Words>
  <Application>Microsoft Office PowerPoint</Application>
  <PresentationFormat>On-screen Show (16:9)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Prayers of Jesus</vt:lpstr>
      <vt:lpstr>Prayers of Jesus</vt:lpstr>
      <vt:lpstr>Prayers of Jesus</vt:lpstr>
      <vt:lpstr>Prayers of Jesus</vt:lpstr>
      <vt:lpstr>Prayers of Jesus</vt:lpstr>
      <vt:lpstr>Prayers of Jesus</vt:lpstr>
      <vt:lpstr>Prayers of Jesus</vt:lpstr>
      <vt:lpstr>Prayers of Jesus</vt:lpstr>
      <vt:lpstr>Prayers of Jesus</vt:lpstr>
      <vt:lpstr>Prayers of Jesus</vt:lpstr>
      <vt:lpstr>Prayers of Jesus</vt:lpstr>
      <vt:lpstr>Prayers of Jesus</vt:lpstr>
      <vt:lpstr>Prayers of Jesus</vt:lpstr>
      <vt:lpstr>Prayers of Jesus</vt:lpstr>
      <vt:lpstr>Slide 15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130</cp:revision>
  <dcterms:created xsi:type="dcterms:W3CDTF">2015-04-19T11:13:54Z</dcterms:created>
  <dcterms:modified xsi:type="dcterms:W3CDTF">2015-06-28T13:33:27Z</dcterms:modified>
</cp:coreProperties>
</file>