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744" y="-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1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4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glow rad="355600">
                    <a:schemeClr val="bg1">
                      <a:alpha val="75000"/>
                    </a:schemeClr>
                  </a:glow>
                </a:effectLst>
              </a:defRPr>
            </a:lvl1pPr>
            <a:lvl2pPr>
              <a:defRPr>
                <a:effectLst>
                  <a:glow rad="3556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>
                <a:effectLst>
                  <a:glow rad="3556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>
                <a:effectLst>
                  <a:glow rad="3556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>
                <a:effectLst>
                  <a:glow rad="3556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5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0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t="12475" b="12673"/>
          <a:stretch/>
        </p:blipFill>
        <p:spPr>
          <a:xfrm>
            <a:off x="-1" y="0"/>
            <a:ext cx="916212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8017-9772-BB44-80E1-0E6DDA1D0767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AC1B-148E-134D-A7FA-7C13120E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0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small">
          <a:solidFill>
            <a:schemeClr val="tx1"/>
          </a:solidFill>
          <a:effectLst>
            <a:glow rad="381000">
              <a:schemeClr val="bg1">
                <a:alpha val="50000"/>
              </a:schemeClr>
            </a:glow>
          </a:effectLst>
          <a:latin typeface="Garamond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5526" y="2691352"/>
            <a:ext cx="6744995" cy="1102519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>
                <a:effectLst>
                  <a:glow rad="381000">
                    <a:schemeClr val="bg1">
                      <a:alpha val="83000"/>
                    </a:schemeClr>
                  </a:glow>
                </a:effectLst>
              </a:rPr>
              <a:t>The Kingdom of Heaven</a:t>
            </a:r>
            <a:endParaRPr lang="en-US" sz="8000" dirty="0">
              <a:effectLst>
                <a:glow rad="381000">
                  <a:schemeClr val="bg1">
                    <a:alpha val="83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7125" y="4495397"/>
            <a:ext cx="5373396" cy="701014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John 18:35-37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Emphasis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it talked about?</a:t>
            </a:r>
          </a:p>
          <a:p>
            <a:pPr lvl="1"/>
            <a:r>
              <a:rPr lang="en-US" dirty="0" smtClean="0"/>
              <a:t>56 times in Matthew</a:t>
            </a:r>
          </a:p>
          <a:p>
            <a:pPr lvl="1"/>
            <a:r>
              <a:rPr lang="en-US" dirty="0" smtClean="0"/>
              <a:t>46 times in Luke</a:t>
            </a:r>
          </a:p>
          <a:p>
            <a:pPr lvl="1"/>
            <a:r>
              <a:rPr lang="en-US" dirty="0" smtClean="0"/>
              <a:t>20 times in Mark</a:t>
            </a:r>
          </a:p>
          <a:p>
            <a:pPr lvl="1"/>
            <a:r>
              <a:rPr lang="en-US" dirty="0" smtClean="0"/>
              <a:t>8 times in Revelation</a:t>
            </a:r>
          </a:p>
          <a:p>
            <a:pPr lvl="1"/>
            <a:r>
              <a:rPr lang="en-US" dirty="0" smtClean="0"/>
              <a:t>8 times in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29381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Emphasis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7" y="1200150"/>
            <a:ext cx="8625832" cy="37912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we learn from Matthew:</a:t>
            </a:r>
          </a:p>
          <a:p>
            <a:pPr lvl="1"/>
            <a:r>
              <a:rPr lang="en-US" dirty="0" smtClean="0"/>
              <a:t>There are different kingdoms (8:11-12).</a:t>
            </a:r>
          </a:p>
          <a:p>
            <a:pPr lvl="1"/>
            <a:r>
              <a:rPr lang="en-US" dirty="0" smtClean="0"/>
              <a:t>This kingdom continues from the old one (21:43).</a:t>
            </a:r>
          </a:p>
          <a:p>
            <a:pPr lvl="1"/>
            <a:r>
              <a:rPr lang="en-US" dirty="0" smtClean="0"/>
              <a:t>The kingdom was not here when Christ was (3:2; 4:7; 6:10; 11:11-12).</a:t>
            </a:r>
          </a:p>
          <a:p>
            <a:pPr lvl="1"/>
            <a:r>
              <a:rPr lang="en-US" dirty="0" smtClean="0"/>
              <a:t>But it was coming soon (3:2; 4:7; 12:28; 16:19, 28).</a:t>
            </a:r>
          </a:p>
          <a:p>
            <a:pPr lvl="1"/>
            <a:r>
              <a:rPr lang="en-US" dirty="0" smtClean="0"/>
              <a:t>It would not be clear to all (13:11).</a:t>
            </a:r>
          </a:p>
          <a:p>
            <a:pPr lvl="1"/>
            <a:r>
              <a:rPr lang="en-US" dirty="0" smtClean="0"/>
              <a:t>It would start small and grow in size and influence (13:31-33).</a:t>
            </a:r>
          </a:p>
          <a:p>
            <a:pPr lvl="1"/>
            <a:r>
              <a:rPr lang="en-US" dirty="0" smtClean="0"/>
              <a:t>It could be possessed presently and yet later inherited (13:44; 22:1-14).</a:t>
            </a:r>
          </a:p>
          <a:p>
            <a:pPr lvl="1"/>
            <a:r>
              <a:rPr lang="en-US" dirty="0" smtClean="0"/>
              <a:t>Citizenship is a matter of character not genes (5:20; 18:3-4; 19:14).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40866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Emphasis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7" y="1200150"/>
            <a:ext cx="8625832" cy="37912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other points to note:</a:t>
            </a:r>
          </a:p>
          <a:p>
            <a:pPr lvl="1"/>
            <a:r>
              <a:rPr lang="en-US" dirty="0" smtClean="0"/>
              <a:t>Jesus is still preaching the kingdom before Pilate (Jn. 18:35-37).</a:t>
            </a:r>
          </a:p>
          <a:p>
            <a:pPr lvl="1"/>
            <a:r>
              <a:rPr lang="en-US" dirty="0" smtClean="0"/>
              <a:t>Paul is still preaching the kingdom (Acts 19:8).</a:t>
            </a:r>
          </a:p>
          <a:p>
            <a:pPr lvl="1"/>
            <a:r>
              <a:rPr lang="en-US" dirty="0" smtClean="0"/>
              <a:t>The kingdom and its imagery must be interpreted spiritually (1 Cor. 15:50).</a:t>
            </a:r>
          </a:p>
          <a:p>
            <a:pPr lvl="1"/>
            <a:r>
              <a:rPr lang="en-US" dirty="0" smtClean="0"/>
              <a:t>It was </a:t>
            </a:r>
            <a:r>
              <a:rPr lang="en-US" dirty="0" smtClean="0"/>
              <a:t>here </a:t>
            </a:r>
            <a:r>
              <a:rPr lang="en-US" dirty="0" smtClean="0"/>
              <a:t>when the epistles were written (Rev. 1:6, 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2964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Pictures of the Kingdom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7" y="1200150"/>
            <a:ext cx="8625832" cy="3791227"/>
          </a:xfrm>
        </p:spPr>
        <p:txBody>
          <a:bodyPr>
            <a:normAutofit/>
          </a:bodyPr>
          <a:lstStyle/>
          <a:p>
            <a:r>
              <a:rPr lang="en-US" dirty="0" smtClean="0"/>
              <a:t>Going forth from Jerusalem (Isa. 2:3).</a:t>
            </a:r>
          </a:p>
          <a:p>
            <a:r>
              <a:rPr lang="en-US" dirty="0" smtClean="0"/>
              <a:t>A peaceful kingdom (Isa. 2:4; 11:6-9).</a:t>
            </a:r>
          </a:p>
          <a:p>
            <a:r>
              <a:rPr lang="en-US" dirty="0" smtClean="0"/>
              <a:t>An everlasting kingdom that crushes all others (Dan. 2:44).</a:t>
            </a:r>
          </a:p>
          <a:p>
            <a:r>
              <a:rPr lang="en-US" dirty="0" smtClean="0"/>
              <a:t>A kingdom full of knowledge (Jer. 31:31-34).</a:t>
            </a:r>
          </a:p>
          <a:p>
            <a:r>
              <a:rPr lang="en-US" dirty="0" smtClean="0"/>
              <a:t>Are you still waiting for what has already come?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63990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348</Words>
  <Application>Microsoft Macintosh PowerPoint</Application>
  <PresentationFormat>On-screen Show (16:9)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Kingdom of Heaven</vt:lpstr>
      <vt:lpstr>The Emphasis</vt:lpstr>
      <vt:lpstr>The Emphasis</vt:lpstr>
      <vt:lpstr>The Emphasis</vt:lpstr>
      <vt:lpstr>Pictures of the Kingdom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Russell</dc:creator>
  <cp:lastModifiedBy>Brad Collins</cp:lastModifiedBy>
  <cp:revision>7</cp:revision>
  <dcterms:created xsi:type="dcterms:W3CDTF">2015-06-12T16:46:51Z</dcterms:created>
  <dcterms:modified xsi:type="dcterms:W3CDTF">2015-06-16T20:58:20Z</dcterms:modified>
</cp:coreProperties>
</file>