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680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98DB-F4B1-F341-814D-71F4F05BD858}" type="datetimeFigureOut">
              <a:rPr lang="en-US" smtClean="0"/>
              <a:t>6/24/15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5D2-FE0B-AC43-BEB7-6C17E573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6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98DB-F4B1-F341-814D-71F4F05BD858}" type="datetimeFigureOut">
              <a:rPr lang="en-US" smtClean="0"/>
              <a:t>6/24/15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5D2-FE0B-AC43-BEB7-6C17E573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98DB-F4B1-F341-814D-71F4F05BD858}" type="datetimeFigureOut">
              <a:rPr lang="en-US" smtClean="0"/>
              <a:t>6/24/15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5D2-FE0B-AC43-BEB7-6C17E573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5143500"/>
          </a:xfrm>
          <a:prstGeom prst="rect">
            <a:avLst/>
          </a:prstGeom>
          <a:solidFill>
            <a:schemeClr val="tx1">
              <a:alpha val="36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98DB-F4B1-F341-814D-71F4F05BD858}" type="datetimeFigureOut">
              <a:rPr lang="en-US" smtClean="0"/>
              <a:t>6/24/15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5D2-FE0B-AC43-BEB7-6C17E573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6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98DB-F4B1-F341-814D-71F4F05BD858}" type="datetimeFigureOut">
              <a:rPr lang="en-US" smtClean="0"/>
              <a:t>6/24/15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5D2-FE0B-AC43-BEB7-6C17E573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98DB-F4B1-F341-814D-71F4F05BD858}" type="datetimeFigureOut">
              <a:rPr lang="en-US" smtClean="0"/>
              <a:t>6/24/15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5D2-FE0B-AC43-BEB7-6C17E573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9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98DB-F4B1-F341-814D-71F4F05BD858}" type="datetimeFigureOut">
              <a:rPr lang="en-US" smtClean="0"/>
              <a:t>6/24/15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5D2-FE0B-AC43-BEB7-6C17E573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4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98DB-F4B1-F341-814D-71F4F05BD858}" type="datetimeFigureOut">
              <a:rPr lang="en-US" smtClean="0"/>
              <a:t>6/24/15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5D2-FE0B-AC43-BEB7-6C17E573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6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98DB-F4B1-F341-814D-71F4F05BD858}" type="datetimeFigureOut">
              <a:rPr lang="en-US" smtClean="0"/>
              <a:t>6/24/15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5D2-FE0B-AC43-BEB7-6C17E573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6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98DB-F4B1-F341-814D-71F4F05BD858}" type="datetimeFigureOut">
              <a:rPr lang="en-US" smtClean="0"/>
              <a:t>6/24/15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5D2-FE0B-AC43-BEB7-6C17E573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3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98DB-F4B1-F341-814D-71F4F05BD858}" type="datetimeFigureOut">
              <a:rPr lang="en-US" smtClean="0"/>
              <a:t>6/24/15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5D2-FE0B-AC43-BEB7-6C17E573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8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9144000" cy="51435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698DB-F4B1-F341-814D-71F4F05BD858}" type="datetimeFigureOut">
              <a:rPr lang="en-US" smtClean="0"/>
              <a:t>6/24/15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6A5D2-FE0B-AC43-BEB7-6C17E573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0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small">
          <a:solidFill>
            <a:schemeClr val="bg1"/>
          </a:solidFill>
          <a:effectLst>
            <a:glow rad="241300">
              <a:schemeClr val="tx1">
                <a:alpha val="51000"/>
              </a:schemeClr>
            </a:glow>
          </a:effectLst>
          <a:latin typeface="Goudy Old Style"/>
          <a:ea typeface="+mj-ea"/>
          <a:cs typeface="Goudy Old Styl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glow rad="1778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glow rad="1778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glow rad="1778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glow rad="1778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glow rad="1778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93105"/>
            <a:ext cx="9144000" cy="1102519"/>
          </a:xfrm>
        </p:spPr>
        <p:txBody>
          <a:bodyPr>
            <a:noAutofit/>
          </a:bodyPr>
          <a:lstStyle/>
          <a:p>
            <a:pPr algn="r"/>
            <a:r>
              <a:rPr lang="en-US" sz="6600" dirty="0" smtClean="0"/>
              <a:t>Words Fitly Spoken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586" y="4435135"/>
            <a:ext cx="3003512" cy="671015"/>
          </a:xfrm>
        </p:spPr>
        <p:txBody>
          <a:bodyPr/>
          <a:lstStyle/>
          <a:p>
            <a:pPr algn="r"/>
            <a:r>
              <a:rPr lang="en-US" dirty="0" smtClean="0"/>
              <a:t>Proverbs 25:11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031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479" y="1200151"/>
            <a:ext cx="8628824" cy="376749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They have the potential to cause tremendous damage (Jas. 3:5-6).</a:t>
            </a:r>
            <a:endParaRPr lang="en-US" dirty="0"/>
          </a:p>
          <a:p>
            <a:r>
              <a:rPr lang="en-US" dirty="0" smtClean="0"/>
              <a:t>They can bring a man to ruin (Prov. 13:3; 18:6-7).</a:t>
            </a:r>
          </a:p>
          <a:p>
            <a:r>
              <a:rPr lang="en-US" dirty="0" smtClean="0"/>
              <a:t>Consider the notion of giving account for every word (Matt. 12:36-37).</a:t>
            </a:r>
          </a:p>
          <a:p>
            <a:r>
              <a:rPr lang="en-US" dirty="0" smtClean="0"/>
              <a:t>Our speech must even be above reproach from our enemies (Tit. 2:8).</a:t>
            </a:r>
          </a:p>
          <a:p>
            <a:r>
              <a:rPr lang="en-US" dirty="0" smtClean="0"/>
              <a:t>Though they are important, words should not be the source of useless wrangling (1 Tim. 6:4; 2 Tim. 2:14).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85092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479" y="1200151"/>
            <a:ext cx="8616372" cy="376749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Listen more and speak less (Prov. 10:19; 17:27-28; Psa. 141:3; Jas. 1:19).</a:t>
            </a:r>
          </a:p>
          <a:p>
            <a:r>
              <a:rPr lang="en-US" dirty="0" smtClean="0"/>
              <a:t>Words come from the heart (Matt. 12:34; 15:8, 11, 18; 2 Cor. 10:5; </a:t>
            </a:r>
            <a:r>
              <a:rPr lang="en-US" dirty="0" err="1" smtClean="0"/>
              <a:t>Ecc</a:t>
            </a:r>
            <a:r>
              <a:rPr lang="en-US" dirty="0" smtClean="0"/>
              <a:t>. 7:21; Prov. 14:7; 26:9).</a:t>
            </a:r>
          </a:p>
          <a:p>
            <a:r>
              <a:rPr lang="en-US" dirty="0" smtClean="0"/>
              <a:t>Gentle words are best (Prov. 15:1; 16:24; Col. 4:6).</a:t>
            </a:r>
          </a:p>
          <a:p>
            <a:r>
              <a:rPr lang="en-US" dirty="0" smtClean="0"/>
              <a:t>But boldness is also needed (Eph. 6:19).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38576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230</Words>
  <Application>Microsoft Macintosh PowerPoint</Application>
  <PresentationFormat>On-screen Show (16:9)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Words Fitly Spoken</vt:lpstr>
      <vt:lpstr>The Importance of Words</vt:lpstr>
      <vt:lpstr>Principles to Remember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Fitly Spoken</dc:title>
  <dc:creator>Stephen Russell</dc:creator>
  <cp:lastModifiedBy>Brad Collins</cp:lastModifiedBy>
  <cp:revision>4</cp:revision>
  <dcterms:created xsi:type="dcterms:W3CDTF">2015-06-21T02:44:27Z</dcterms:created>
  <dcterms:modified xsi:type="dcterms:W3CDTF">2015-06-24T22:57:26Z</dcterms:modified>
</cp:coreProperties>
</file>