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2048" y="-8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7/28/15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190500">
              <a:schemeClr val="tx1">
                <a:alpha val="60000"/>
              </a:schemeClr>
            </a:glow>
          </a:effectLst>
          <a:latin typeface="Berylium" pitchFamily="2" charset="0"/>
          <a:ea typeface="+mj-ea"/>
          <a:cs typeface="Berylium" pitchFamily="2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413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413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413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413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413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00" y="2494255"/>
            <a:ext cx="3909906" cy="269152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Bringing Our Grief to God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6699" y="4433741"/>
            <a:ext cx="3423883" cy="762263"/>
          </a:xfrm>
        </p:spPr>
        <p:txBody>
          <a:bodyPr/>
          <a:lstStyle/>
          <a:p>
            <a:pPr algn="r"/>
            <a:r>
              <a:rPr lang="en-US" dirty="0" smtClean="0"/>
              <a:t>Isaiah 53:3-4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3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Nowhere Else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0151"/>
            <a:ext cx="8498824" cy="37971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Bringing our grief to God doesn’t make it vanish (Psa. 44; 88; Jn. 6:68).</a:t>
            </a:r>
          </a:p>
          <a:p>
            <a:r>
              <a:rPr lang="en-US" dirty="0" smtClean="0"/>
              <a:t>We can show reverence to God while grieving (Job 1:20-21).</a:t>
            </a:r>
          </a:p>
          <a:p>
            <a:r>
              <a:rPr lang="en-US" dirty="0" smtClean="0"/>
              <a:t>The pain is real even when we know God is there (Psa. 22).</a:t>
            </a:r>
          </a:p>
          <a:p>
            <a:r>
              <a:rPr lang="en-US" dirty="0" smtClean="0"/>
              <a:t>But God DOES care (1 Pet. 5:7).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673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No One Knows Like He Knows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0151"/>
            <a:ext cx="8498824" cy="37971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 knows us better than we know ourselves (Rom. 8:26-27).</a:t>
            </a:r>
          </a:p>
          <a:p>
            <a:r>
              <a:rPr lang="en-US" dirty="0" smtClean="0"/>
              <a:t>But He also knows from experience:</a:t>
            </a:r>
          </a:p>
          <a:p>
            <a:pPr lvl="1"/>
            <a:r>
              <a:rPr lang="en-US" dirty="0" smtClean="0"/>
              <a:t>He has grieved at society (Gen. 6:6).</a:t>
            </a:r>
          </a:p>
          <a:p>
            <a:pPr lvl="1"/>
            <a:r>
              <a:rPr lang="en-US" dirty="0" smtClean="0"/>
              <a:t>He has grieved at individuals (Eph. 4:30).</a:t>
            </a:r>
          </a:p>
          <a:p>
            <a:pPr lvl="1"/>
            <a:r>
              <a:rPr lang="en-US" dirty="0" smtClean="0"/>
              <a:t>He has grieved at the death of a friend (Jn. 11:35).</a:t>
            </a:r>
          </a:p>
          <a:p>
            <a:pPr lvl="1"/>
            <a:r>
              <a:rPr lang="en-US" dirty="0" smtClean="0"/>
              <a:t>He has grieved at tribulation (</a:t>
            </a:r>
            <a:r>
              <a:rPr lang="en-US" dirty="0" err="1" smtClean="0"/>
              <a:t>Lk</a:t>
            </a:r>
            <a:r>
              <a:rPr lang="en-US" dirty="0" smtClean="0"/>
              <a:t>. 22:44).</a:t>
            </a:r>
          </a:p>
          <a:p>
            <a:pPr lvl="1"/>
            <a:r>
              <a:rPr lang="en-US" dirty="0" smtClean="0"/>
              <a:t>He has grieved the loss of a son (Jn. 3:16).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3761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Grief Leads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0151"/>
            <a:ext cx="8498824" cy="37971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has great meaning and value (</a:t>
            </a:r>
            <a:r>
              <a:rPr lang="en-US" dirty="0" err="1" smtClean="0"/>
              <a:t>Ecc</a:t>
            </a:r>
            <a:r>
              <a:rPr lang="en-US" dirty="0" smtClean="0"/>
              <a:t>. 7:2-3; Jas. 1:2-4).</a:t>
            </a:r>
          </a:p>
          <a:p>
            <a:r>
              <a:rPr lang="en-US" dirty="0" smtClean="0"/>
              <a:t>It is this valuable, joyful sorrow that we experience every first day of the week (Zech. 12:10).</a:t>
            </a:r>
          </a:p>
          <a:p>
            <a:r>
              <a:rPr lang="en-US" dirty="0" smtClean="0"/>
              <a:t>But it is only valuable if it leads us to God:</a:t>
            </a:r>
          </a:p>
          <a:p>
            <a:pPr lvl="1"/>
            <a:r>
              <a:rPr lang="en-US" dirty="0" smtClean="0"/>
              <a:t>As we grow from our trials (Jas. 1:2-4).</a:t>
            </a:r>
          </a:p>
          <a:p>
            <a:pPr lvl="1"/>
            <a:r>
              <a:rPr lang="en-US" dirty="0" smtClean="0"/>
              <a:t>As we understand more of who God is (Gen. 22).</a:t>
            </a:r>
          </a:p>
          <a:p>
            <a:pPr lvl="1"/>
            <a:r>
              <a:rPr lang="en-US" dirty="0" smtClean="0"/>
              <a:t>As we find more reasons to want to be with Him (Isa. 53:10; Rom. 8:18-19; 2 Sam. 12:23).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7853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Comforts Through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0151"/>
            <a:ext cx="8498824" cy="3797108"/>
          </a:xfrm>
        </p:spPr>
        <p:txBody>
          <a:bodyPr>
            <a:normAutofit/>
          </a:bodyPr>
          <a:lstStyle/>
          <a:p>
            <a:r>
              <a:rPr lang="en-US" dirty="0" smtClean="0"/>
              <a:t>There is sense in which we are all unique in our grief (Prov. 14:10).</a:t>
            </a:r>
          </a:p>
          <a:p>
            <a:r>
              <a:rPr lang="en-US" dirty="0" smtClean="0"/>
              <a:t>But we may still offer comfort to one another (2 Cor. 7:6).</a:t>
            </a:r>
          </a:p>
          <a:p>
            <a:r>
              <a:rPr lang="en-US" dirty="0" smtClean="0"/>
              <a:t>No comfort is so grand as God’s people reminding us of God’s true care (2 Pet. 1:12-13).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64955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385</Words>
  <Application>Microsoft Macintosh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Bringing Our Grief to God</vt:lpstr>
      <vt:lpstr>There is Nowhere Else to Go</vt:lpstr>
      <vt:lpstr>No One Knows Like He Knows</vt:lpstr>
      <vt:lpstr>Grief Leads to God</vt:lpstr>
      <vt:lpstr>God Comforts Through 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Brad Collins</cp:lastModifiedBy>
  <cp:revision>44</cp:revision>
  <dcterms:created xsi:type="dcterms:W3CDTF">2010-04-12T23:12:02Z</dcterms:created>
  <dcterms:modified xsi:type="dcterms:W3CDTF">2015-07-29T01:25:01Z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