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56" r:id="rId5"/>
    <p:sldId id="257" r:id="rId6"/>
    <p:sldId id="258" r:id="rId7"/>
    <p:sldId id="2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94660"/>
  </p:normalViewPr>
  <p:slideViewPr>
    <p:cSldViewPr snapToGrid="0" snapToObjects="1">
      <p:cViewPr>
        <p:scale>
          <a:sx n="76" d="100"/>
          <a:sy n="76" d="100"/>
        </p:scale>
        <p:origin x="-2080" y="-9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7/5/15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5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03" y="0"/>
            <a:ext cx="9139398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7/5/15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 cap="small">
          <a:solidFill>
            <a:schemeClr val="bg1"/>
          </a:solidFill>
          <a:effectLst>
            <a:glow rad="254000">
              <a:schemeClr val="tx1">
                <a:alpha val="62000"/>
              </a:schemeClr>
            </a:glow>
          </a:effectLst>
          <a:latin typeface="Times New Roman"/>
          <a:ea typeface="+mj-ea"/>
          <a:cs typeface="Times New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794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794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794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794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79400">
              <a:schemeClr val="tx1">
                <a:alpha val="65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090" y="3519565"/>
            <a:ext cx="7772400" cy="1102519"/>
          </a:xfrm>
        </p:spPr>
        <p:txBody>
          <a:bodyPr/>
          <a:lstStyle/>
          <a:p>
            <a:pPr algn="l"/>
            <a:r>
              <a:rPr lang="en-US" sz="6600" dirty="0" smtClean="0"/>
              <a:t>Hard Sayings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799" y="4429567"/>
            <a:ext cx="4079711" cy="699588"/>
          </a:xfrm>
        </p:spPr>
        <p:txBody>
          <a:bodyPr/>
          <a:lstStyle/>
          <a:p>
            <a:pPr algn="l"/>
            <a:r>
              <a:rPr lang="en-US" dirty="0" smtClean="0"/>
              <a:t>John 6:60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14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66" y="1200150"/>
            <a:ext cx="8431988" cy="373025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The Bible involves many complex concepts (Heb. 5:12-6:2).</a:t>
            </a:r>
          </a:p>
          <a:p>
            <a:r>
              <a:rPr lang="en-US" dirty="0" smtClean="0"/>
              <a:t>Difficult because:</a:t>
            </a:r>
          </a:p>
          <a:p>
            <a:pPr lvl="1"/>
            <a:r>
              <a:rPr lang="en-US" dirty="0" smtClean="0"/>
              <a:t>It is a long and intricate story.</a:t>
            </a:r>
          </a:p>
          <a:p>
            <a:pPr lvl="1"/>
            <a:r>
              <a:rPr lang="en-US" dirty="0" smtClean="0"/>
              <a:t>It takes constant attention.</a:t>
            </a:r>
          </a:p>
          <a:p>
            <a:pPr lvl="1"/>
            <a:r>
              <a:rPr lang="en-US" dirty="0" smtClean="0"/>
              <a:t>It does not give yes or no answers (cf. 1 Cor. 16:2; 2 Cor. 9:6).</a:t>
            </a:r>
          </a:p>
          <a:p>
            <a:pPr lvl="1"/>
            <a:r>
              <a:rPr lang="en-US" dirty="0" smtClean="0"/>
              <a:t>It deals with things beyond our realm of experience (1 Jn. 3:2; Deut. 29:29).</a:t>
            </a:r>
          </a:p>
          <a:p>
            <a:pPr lvl="1"/>
            <a:r>
              <a:rPr lang="en-US" dirty="0" smtClean="0"/>
              <a:t>God meant for it to be (Matt. 13:10-15).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26527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Understand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66" y="1200150"/>
            <a:ext cx="8431988" cy="373025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Some Application:</a:t>
            </a:r>
          </a:p>
          <a:p>
            <a:pPr lvl="1"/>
            <a:r>
              <a:rPr lang="en-US" dirty="0" smtClean="0"/>
              <a:t>Hard doesn’t mean impossible, it means time consuming (cf. Rom. 12:1-2).</a:t>
            </a:r>
          </a:p>
          <a:p>
            <a:pPr lvl="1"/>
            <a:r>
              <a:rPr lang="en-US" dirty="0" smtClean="0"/>
              <a:t>We are going to have to give special attention (Psa. 119:148).</a:t>
            </a:r>
          </a:p>
          <a:p>
            <a:pPr lvl="1"/>
            <a:r>
              <a:rPr lang="en-US" dirty="0" smtClean="0"/>
              <a:t>Be watchful of the man willing to “give” you the answer (2 Pet. 3:16; Acts 17:11).</a:t>
            </a:r>
          </a:p>
          <a:p>
            <a:pPr lvl="1"/>
            <a:r>
              <a:rPr lang="en-US" dirty="0" smtClean="0"/>
              <a:t>Personal application is always going to be necessary (Jas. 1:22-25).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24846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Accept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066" y="1200150"/>
            <a:ext cx="8431988" cy="37302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clear teachings are difficult (Matt. 19:7-12; 23-26).</a:t>
            </a:r>
          </a:p>
          <a:p>
            <a:r>
              <a:rPr lang="en-US" dirty="0" smtClean="0"/>
              <a:t>Difficult because:</a:t>
            </a:r>
          </a:p>
          <a:p>
            <a:pPr lvl="1"/>
            <a:r>
              <a:rPr lang="en-US" dirty="0" smtClean="0"/>
              <a:t>They demand radical distinction (2 Cor. 6:14-18; 1 Pet. 4:4).</a:t>
            </a:r>
          </a:p>
          <a:p>
            <a:pPr lvl="1"/>
            <a:r>
              <a:rPr lang="en-US" dirty="0" smtClean="0"/>
              <a:t>They demand change from what we have done (Col. 3:1-10; Phil. 3:5-8).</a:t>
            </a:r>
          </a:p>
          <a:p>
            <a:pPr lvl="1"/>
            <a:r>
              <a:rPr lang="en-US" dirty="0" smtClean="0"/>
              <a:t>They are unexpected (Matt. 19:20-22).</a:t>
            </a:r>
          </a:p>
          <a:p>
            <a:pPr lvl="1"/>
            <a:r>
              <a:rPr lang="en-US" dirty="0" smtClean="0"/>
              <a:t>They cut to the heart (Matt. 23).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28763"/>
      </p:ext>
    </p:extLst>
  </p:cSld>
  <p:clrMapOvr>
    <a:masterClrMapping/>
  </p:clrMapOvr>
  <p:transition xmlns:p14="http://schemas.microsoft.com/office/powerpoint/2010/main" spd="slow">
    <p:wipe dir="u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253</TotalTime>
  <Words>295</Words>
  <Application>Microsoft Macintosh PowerPoint</Application>
  <PresentationFormat>On-screen Show (16:9)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Hard Sayings</vt:lpstr>
      <vt:lpstr>Hard to Understand</vt:lpstr>
      <vt:lpstr>Hard to Understand</vt:lpstr>
      <vt:lpstr>Hard to Accept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Brad Collins</cp:lastModifiedBy>
  <cp:revision>46</cp:revision>
  <dcterms:created xsi:type="dcterms:W3CDTF">2010-04-12T23:12:02Z</dcterms:created>
  <dcterms:modified xsi:type="dcterms:W3CDTF">2015-07-05T23:42:13Z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