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02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6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2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7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6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5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8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1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C070-9457-534C-9FD6-74626C33DFFB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4173-EDB7-2F47-9BCB-4C9B40A2D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9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glow rad="241300">
              <a:schemeClr val="tx1">
                <a:alpha val="61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41300">
              <a:schemeClr val="tx1">
                <a:alpha val="61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41300">
              <a:schemeClr val="tx1">
                <a:alpha val="61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41300">
              <a:schemeClr val="tx1">
                <a:alpha val="61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41300">
              <a:schemeClr val="tx1">
                <a:alpha val="61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41300">
              <a:schemeClr val="tx1">
                <a:alpha val="61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1698"/>
            <a:ext cx="7772400" cy="1102519"/>
          </a:xfrm>
        </p:spPr>
        <p:txBody>
          <a:bodyPr>
            <a:noAutofit/>
          </a:bodyPr>
          <a:lstStyle/>
          <a:p>
            <a:r>
              <a:rPr lang="en-US" sz="6000" dirty="0" smtClean="0"/>
              <a:t>Living Truth from a Dead Law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2394" y="4046471"/>
            <a:ext cx="3582317" cy="832937"/>
          </a:xfrm>
        </p:spPr>
        <p:txBody>
          <a:bodyPr/>
          <a:lstStyle/>
          <a:p>
            <a:r>
              <a:rPr lang="en-US" dirty="0" smtClean="0"/>
              <a:t>2 Timothy 3:15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6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92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Laws are not written in a vacuum (Lev. 18:22-23).</a:t>
            </a:r>
          </a:p>
          <a:p>
            <a:r>
              <a:rPr lang="en-US" dirty="0" smtClean="0"/>
              <a:t>We must consider all the elements of the Law.</a:t>
            </a:r>
            <a:endParaRPr lang="en-US" dirty="0"/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Purpose</a:t>
            </a:r>
          </a:p>
          <a:p>
            <a:r>
              <a:rPr lang="en-US" dirty="0" smtClean="0"/>
              <a:t>Jesus expected the Pharisees to consider all of these (Matt. 12:5; Jn. 7:22-23; Mk. 2:27).</a:t>
            </a:r>
          </a:p>
        </p:txBody>
      </p:sp>
    </p:spTree>
    <p:extLst>
      <p:ext uri="{BB962C8B-B14F-4D97-AF65-F5344CB8AC3E}">
        <p14:creationId xmlns:p14="http://schemas.microsoft.com/office/powerpoint/2010/main" val="394393221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92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wants a holy people (Lev. 19:2).</a:t>
            </a:r>
          </a:p>
          <a:p>
            <a:pPr lvl="1"/>
            <a:r>
              <a:rPr lang="en-US" dirty="0" smtClean="0"/>
              <a:t>As in not like other people (Lev. 18:3-4, 24; Deut. 18:9, 14).</a:t>
            </a:r>
          </a:p>
          <a:p>
            <a:pPr lvl="1"/>
            <a:r>
              <a:rPr lang="en-US" dirty="0" smtClean="0"/>
              <a:t>The were to be a shining example (Deut. 26:19).</a:t>
            </a:r>
          </a:p>
          <a:p>
            <a:pPr lvl="1"/>
            <a:r>
              <a:rPr lang="en-US" dirty="0" smtClean="0"/>
              <a:t>Some practices kept them from association with sin (Lev. 19:27-28).</a:t>
            </a:r>
          </a:p>
          <a:p>
            <a:pPr lvl="1"/>
            <a:r>
              <a:rPr lang="en-US" dirty="0" smtClean="0"/>
              <a:t>Some practices of devotion made them distinct (Num. 15:38-39).</a:t>
            </a:r>
          </a:p>
        </p:txBody>
      </p:sp>
    </p:spTree>
    <p:extLst>
      <p:ext uri="{BB962C8B-B14F-4D97-AF65-F5344CB8AC3E}">
        <p14:creationId xmlns:p14="http://schemas.microsoft.com/office/powerpoint/2010/main" val="418407963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422"/>
            <a:ext cx="8229600" cy="3679257"/>
          </a:xfrm>
        </p:spPr>
        <p:txBody>
          <a:bodyPr>
            <a:normAutofit/>
          </a:bodyPr>
          <a:lstStyle/>
          <a:p>
            <a:r>
              <a:rPr lang="en-US" dirty="0" smtClean="0"/>
              <a:t>God wants a holy people (Lev. 19:2).</a:t>
            </a:r>
          </a:p>
          <a:p>
            <a:r>
              <a:rPr lang="en-US" dirty="0" smtClean="0"/>
              <a:t>Clean does not mean holy for worship (Lev. 10:1; 11:9-12).</a:t>
            </a:r>
          </a:p>
          <a:p>
            <a:r>
              <a:rPr lang="en-US" dirty="0" smtClean="0"/>
              <a:t>God’s regulation does not equal God’s approval (Ex. 22:16-17; 2 Chron. 30:16-20).</a:t>
            </a:r>
          </a:p>
        </p:txBody>
      </p:sp>
    </p:spTree>
    <p:extLst>
      <p:ext uri="{BB962C8B-B14F-4D97-AF65-F5344CB8AC3E}">
        <p14:creationId xmlns:p14="http://schemas.microsoft.com/office/powerpoint/2010/main" val="3679329208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234</Words>
  <Application>Microsoft Macintosh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Living Truth from a Dead Law</vt:lpstr>
      <vt:lpstr>The Nature of the Law</vt:lpstr>
      <vt:lpstr>Lessons from the Law</vt:lpstr>
      <vt:lpstr>Lessons from the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5</cp:revision>
  <dcterms:created xsi:type="dcterms:W3CDTF">2015-07-12T11:50:50Z</dcterms:created>
  <dcterms:modified xsi:type="dcterms:W3CDTF">2015-07-14T03:12:01Z</dcterms:modified>
</cp:coreProperties>
</file>