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79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84" d="100"/>
          <a:sy n="84" d="100"/>
        </p:scale>
        <p:origin x="-368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9C5C-AD0F-47BB-8BFC-B6E153139532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1C5-75D3-44E1-8436-70EC686D9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7/1/2015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Prayers of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How were they to be sanctified?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v. 17: “Sanctify them in the truth; Your word is truth”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What did Jesus ask for those who would believe on Him through the word of the apostles?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v. 20: “that they may all be one”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What did Jesus say about one-</a:t>
            </a:r>
            <a:r>
              <a:rPr lang="en-US" dirty="0" err="1" smtClean="0"/>
              <a:t>ness</a:t>
            </a:r>
            <a:r>
              <a:rPr lang="en-US" dirty="0" smtClean="0"/>
              <a:t> and unity?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One-</a:t>
            </a:r>
            <a:r>
              <a:rPr lang="en-US" dirty="0" err="1" smtClean="0"/>
              <a:t>ness</a:t>
            </a:r>
            <a:r>
              <a:rPr lang="en-US" dirty="0" smtClean="0"/>
              <a:t> / unity like that of the Himself and the Father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What did Jesus say about one-</a:t>
            </a:r>
            <a:r>
              <a:rPr lang="en-US" dirty="0" err="1" smtClean="0"/>
              <a:t>ness</a:t>
            </a:r>
            <a:r>
              <a:rPr lang="en-US" dirty="0" smtClean="0"/>
              <a:t> and unity?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Father is in the Son – vv. 21, 23</a:t>
            </a:r>
          </a:p>
          <a:p>
            <a:pPr lvl="1"/>
            <a:r>
              <a:rPr lang="en-US" dirty="0" smtClean="0"/>
              <a:t>The Son is in the Father – v. 21</a:t>
            </a:r>
          </a:p>
          <a:p>
            <a:pPr lvl="1"/>
            <a:r>
              <a:rPr lang="en-US" dirty="0" smtClean="0"/>
              <a:t>Believers are in the Father and the Son – v. 21</a:t>
            </a:r>
          </a:p>
          <a:p>
            <a:pPr lvl="1"/>
            <a:r>
              <a:rPr lang="en-US" dirty="0" smtClean="0"/>
              <a:t>The Son is in believers – vv. 23, 26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How was the Father made known to the apostles?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Jesus made the Father known to them – v. 26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High Priestly Prayer”?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What was the occasion and time of this prayer?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prayer offered at the close of the Passover meal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“In these chapters there is much repetition and an interweaving of themes…”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How did Jesus glorify the Father while on the earth? What glorification did Jesus ask of the Father?</a:t>
            </a:r>
          </a:p>
          <a:p>
            <a:pPr lvl="1"/>
            <a:r>
              <a:rPr lang="en-US" dirty="0" smtClean="0"/>
              <a:t>v. 4 – “I glorified..accomplished the work which You have given Me to do”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v. 5 – “glorify Me…with the glory which I had with You before the world was”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The authority given Him by the Father, Jesus could give _____ _____. What does Jesus say constitutes this eternal life?</a:t>
            </a:r>
          </a:p>
          <a:p>
            <a:pPr lvl="1"/>
            <a:r>
              <a:rPr lang="en-US" dirty="0" smtClean="0"/>
              <a:t>v. 2: “He may give eternal life”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v. 3: “This is eternal life, that they may know You…and Jesus Christ”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 What does Jesus say about the apostles/disciples:</a:t>
            </a:r>
          </a:p>
          <a:p>
            <a:pPr lvl="1"/>
            <a:r>
              <a:rPr lang="en-US" dirty="0" smtClean="0"/>
              <a:t>Who gave them to Him?</a:t>
            </a:r>
          </a:p>
          <a:p>
            <a:pPr lvl="2"/>
            <a:r>
              <a:rPr lang="en-US" dirty="0" smtClean="0"/>
              <a:t>v. 6: The Father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did they know?</a:t>
            </a:r>
          </a:p>
          <a:p>
            <a:pPr lvl="2"/>
            <a:r>
              <a:rPr lang="en-US" dirty="0" smtClean="0"/>
              <a:t>v. 7: “everything…is from You”</a:t>
            </a:r>
          </a:p>
          <a:p>
            <a:pPr lvl="2"/>
            <a:r>
              <a:rPr lang="en-US" dirty="0" smtClean="0"/>
              <a:t>v. 8: “word which You gave Me”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 What does Jesus say about the apostles/disciples?</a:t>
            </a:r>
          </a:p>
          <a:p>
            <a:pPr lvl="1"/>
            <a:r>
              <a:rPr lang="en-US" dirty="0" smtClean="0"/>
              <a:t>What did He ask the Father to do for the apostles?</a:t>
            </a:r>
          </a:p>
          <a:p>
            <a:pPr lvl="2"/>
            <a:r>
              <a:rPr lang="en-US" dirty="0" smtClean="0"/>
              <a:t>v. 11: “keep them in Your name”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had He (Jesus) done for them?</a:t>
            </a:r>
          </a:p>
          <a:p>
            <a:pPr lvl="2"/>
            <a:r>
              <a:rPr lang="en-US" dirty="0" smtClean="0"/>
              <a:t>v. 12: “I was keeping them in Your name”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Where was Jesus sending the apostles?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v. 18: “I also have sent them into the world”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Prayer of John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What protection did Jesus ask the Father to provide the apostles?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v. 15: “to keep them from the evil one”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535</Words>
  <Application>Microsoft Office PowerPoint</Application>
  <PresentationFormat>On-screen Show (16:9)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Prayers of Jesus</vt:lpstr>
      <vt:lpstr>The Prayer of John 17</vt:lpstr>
      <vt:lpstr>The Prayer of John 17</vt:lpstr>
      <vt:lpstr>The Prayer of John 17</vt:lpstr>
      <vt:lpstr>The Prayer of John 17</vt:lpstr>
      <vt:lpstr>The Prayer of John 17</vt:lpstr>
      <vt:lpstr>The Prayer of John 17</vt:lpstr>
      <vt:lpstr>The Prayer of John 17</vt:lpstr>
      <vt:lpstr>The Prayer of John 17</vt:lpstr>
      <vt:lpstr>The Prayer of John 17</vt:lpstr>
      <vt:lpstr>The Prayer of John 17</vt:lpstr>
      <vt:lpstr>The Prayer of John 17</vt:lpstr>
      <vt:lpstr>The Prayer of John 17</vt:lpstr>
      <vt:lpstr>The Prayer of John 17</vt:lpstr>
      <vt:lpstr>Slide 15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134</cp:revision>
  <dcterms:created xsi:type="dcterms:W3CDTF">2015-04-19T11:13:54Z</dcterms:created>
  <dcterms:modified xsi:type="dcterms:W3CDTF">2015-07-01T23:29:47Z</dcterms:modified>
</cp:coreProperties>
</file>