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2128" y="-9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608" y="-141099"/>
            <a:ext cx="9401971" cy="52845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i="0" kern="1200" cap="small">
          <a:solidFill>
            <a:schemeClr val="tx1"/>
          </a:solidFill>
          <a:effectLst>
            <a:glow rad="215900">
              <a:schemeClr val="bg1">
                <a:alpha val="60000"/>
              </a:schemeClr>
            </a:glow>
          </a:effectLst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28600">
              <a:schemeClr val="bg1">
                <a:alpha val="63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28600">
              <a:schemeClr val="bg1">
                <a:alpha val="63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28600">
              <a:schemeClr val="bg1">
                <a:alpha val="63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28600">
              <a:schemeClr val="bg1">
                <a:alpha val="63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28600">
              <a:schemeClr val="bg1">
                <a:alpha val="63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50421"/>
            <a:ext cx="7772400" cy="1102519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What to Preach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5294" y="4319026"/>
            <a:ext cx="4978706" cy="824474"/>
          </a:xfrm>
        </p:spPr>
        <p:txBody>
          <a:bodyPr/>
          <a:lstStyle/>
          <a:p>
            <a:pPr algn="r"/>
            <a:r>
              <a:rPr lang="en-US" dirty="0" smtClean="0"/>
              <a:t>2 Timothy 4:2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4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Broadly and Deeply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60" y="1253062"/>
            <a:ext cx="8450868" cy="3703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Who decides what is profitable (2 Tim. 3:16)?</a:t>
            </a:r>
          </a:p>
          <a:p>
            <a:r>
              <a:rPr lang="en-US" dirty="0" smtClean="0"/>
              <a:t>Preaching the “whole counsel” of God is an overwhelming thought (Acts 20:27).</a:t>
            </a:r>
          </a:p>
          <a:p>
            <a:r>
              <a:rPr lang="en-US" dirty="0" smtClean="0"/>
              <a:t>Consider the consequences of taking a narrow view of scripture (12:3, 5; 19:3-9; 22:31).</a:t>
            </a:r>
          </a:p>
          <a:p>
            <a:r>
              <a:rPr lang="en-US" dirty="0" smtClean="0"/>
              <a:t>If it is God’s word then it needs to be heard (Deut. 31:10-13).</a:t>
            </a:r>
          </a:p>
        </p:txBody>
      </p:sp>
    </p:spTree>
    <p:extLst>
      <p:ext uri="{BB962C8B-B14F-4D97-AF65-F5344CB8AC3E}">
        <p14:creationId xmlns:p14="http://schemas.microsoft.com/office/powerpoint/2010/main" val="212741696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60" y="1253062"/>
            <a:ext cx="8450868" cy="3703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 will not preach a lesson that I do not believe to be profitable (Acts 20:20).</a:t>
            </a:r>
          </a:p>
          <a:p>
            <a:r>
              <a:rPr lang="en-US" dirty="0" smtClean="0"/>
              <a:t>Profitable here is defined as furthering the work of God (1 Tim. 1:4-5).</a:t>
            </a:r>
          </a:p>
          <a:p>
            <a:r>
              <a:rPr lang="en-US" dirty="0" smtClean="0"/>
              <a:t>Preaching ought to be addressed to the needs of the audience (1 Cor. 7:26; Acts 3:16ff; 17:22ff).</a:t>
            </a:r>
          </a:p>
          <a:p>
            <a:r>
              <a:rPr lang="en-US" dirty="0" smtClean="0"/>
              <a:t>But it must get to a point (Acts 17:23-31; 2 Sam. 12:7).</a:t>
            </a:r>
          </a:p>
          <a:p>
            <a:r>
              <a:rPr lang="en-US" dirty="0" smtClean="0"/>
              <a:t>There is a balance that is needed here (Neh. 4:16-20).</a:t>
            </a:r>
          </a:p>
        </p:txBody>
      </p:sp>
    </p:spTree>
    <p:extLst>
      <p:ext uri="{BB962C8B-B14F-4D97-AF65-F5344CB8AC3E}">
        <p14:creationId xmlns:p14="http://schemas.microsoft.com/office/powerpoint/2010/main" val="345143003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60" y="1253062"/>
            <a:ext cx="8450868" cy="3703040"/>
          </a:xfrm>
        </p:spPr>
        <p:txBody>
          <a:bodyPr>
            <a:normAutofit/>
          </a:bodyPr>
          <a:lstStyle/>
          <a:p>
            <a:r>
              <a:rPr lang="en-US" dirty="0" smtClean="0"/>
              <a:t>Because scripture is repetitive (Matt. 22:36-40; 23:23).</a:t>
            </a:r>
          </a:p>
          <a:p>
            <a:r>
              <a:rPr lang="en-US" dirty="0" smtClean="0"/>
              <a:t>Because the problem being addressed persists (1 Thess. 4:11; 2 Thess. 3:11).</a:t>
            </a:r>
          </a:p>
          <a:p>
            <a:r>
              <a:rPr lang="en-US" dirty="0" smtClean="0"/>
              <a:t>Because we need to hear the same things over again to remind us (2 Pet. 1:12-15).</a:t>
            </a:r>
          </a:p>
        </p:txBody>
      </p:sp>
    </p:spTree>
    <p:extLst>
      <p:ext uri="{BB962C8B-B14F-4D97-AF65-F5344CB8AC3E}">
        <p14:creationId xmlns:p14="http://schemas.microsoft.com/office/powerpoint/2010/main" val="811138235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579</TotalTime>
  <Words>271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to Preach</vt:lpstr>
      <vt:lpstr>Broadly and Deeply</vt:lpstr>
      <vt:lpstr>Pointed</vt:lpstr>
      <vt:lpstr>Repetitive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Brad Collins</cp:lastModifiedBy>
  <cp:revision>43</cp:revision>
  <dcterms:created xsi:type="dcterms:W3CDTF">2010-04-12T23:12:02Z</dcterms:created>
  <dcterms:modified xsi:type="dcterms:W3CDTF">2015-07-14T03:11:34Z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