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>
        <p:scale>
          <a:sx n="68" d="100"/>
          <a:sy n="68" d="100"/>
        </p:scale>
        <p:origin x="-2800" y="-25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241300">
              <a:schemeClr val="tx1">
                <a:alpha val="64000"/>
              </a:schemeClr>
            </a:glow>
          </a:effectLst>
          <a:latin typeface="Goudy Old Style"/>
          <a:ea typeface="+mj-ea"/>
          <a:cs typeface="Goudy Old Styl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413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413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413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413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413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5572" y="3465636"/>
            <a:ext cx="7772400" cy="1102519"/>
          </a:xfrm>
        </p:spPr>
        <p:txBody>
          <a:bodyPr/>
          <a:lstStyle/>
          <a:p>
            <a:pPr algn="r"/>
            <a:r>
              <a:rPr lang="en-US" dirty="0" smtClean="0"/>
              <a:t>Be Strong and Courageous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0808" y="4273514"/>
            <a:ext cx="3757164" cy="795274"/>
          </a:xfrm>
        </p:spPr>
        <p:txBody>
          <a:bodyPr/>
          <a:lstStyle/>
          <a:p>
            <a:pPr algn="r"/>
            <a:r>
              <a:rPr lang="en-US" dirty="0" smtClean="0"/>
              <a:t>Joshua 1:5-9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9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Will be With You”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8117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command is about faith (Deut. 31:6, 23; Josh. 10:25; 1 Chron. 28:20; 2 Chron. 32:7; Psa. 27).</a:t>
            </a:r>
          </a:p>
          <a:p>
            <a:r>
              <a:rPr lang="en-US" dirty="0" smtClean="0"/>
              <a:t>God assures us He is there to help us meet our tasks (Phil. 2:12-13).</a:t>
            </a:r>
          </a:p>
          <a:p>
            <a:r>
              <a:rPr lang="en-US" dirty="0" smtClean="0"/>
              <a:t>We must not lose sight of this in our viewing Bible stories of courage (1 Sam. 17:37-47).</a:t>
            </a:r>
          </a:p>
          <a:p>
            <a:r>
              <a:rPr lang="en-US" dirty="0" smtClean="0"/>
              <a:t>Victory is standing with God NO MATTER the outcome (Dan. 3:17-18).</a:t>
            </a:r>
          </a:p>
        </p:txBody>
      </p:sp>
    </p:spTree>
    <p:extLst>
      <p:ext uri="{BB962C8B-B14F-4D97-AF65-F5344CB8AC3E}">
        <p14:creationId xmlns:p14="http://schemas.microsoft.com/office/powerpoint/2010/main" val="1615991173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Will be With You”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2931"/>
            <a:ext cx="8229600" cy="3362070"/>
          </a:xfrm>
        </p:spPr>
        <p:txBody>
          <a:bodyPr>
            <a:normAutofit/>
          </a:bodyPr>
          <a:lstStyle/>
          <a:p>
            <a:r>
              <a:rPr lang="en-US" dirty="0"/>
              <a:t>We must be careful of the victories that do not acknowledge God (Deut. 8:17)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thing that sets this language apart from the world is God’s presence (cf. Phil. 4:13).</a:t>
            </a:r>
          </a:p>
          <a:p>
            <a:r>
              <a:rPr lang="en-US" dirty="0" smtClean="0"/>
              <a:t>His presence is conditional (Deut. 31:16-18).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70964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“Have I Not Commanded You”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8117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increasing tone of this command.</a:t>
            </a:r>
          </a:p>
          <a:p>
            <a:r>
              <a:rPr lang="en-US" dirty="0" smtClean="0"/>
              <a:t>God tells us repeatedly what we need to hear repeatedly (Deut. 31; Josh. 1; 1 </a:t>
            </a:r>
            <a:r>
              <a:rPr lang="en-US" dirty="0" err="1" smtClean="0"/>
              <a:t>Kgs</a:t>
            </a:r>
            <a:r>
              <a:rPr lang="en-US" dirty="0" smtClean="0"/>
              <a:t>. 2:2; 1 Chron. 22:3; 28:20).</a:t>
            </a:r>
          </a:p>
          <a:p>
            <a:r>
              <a:rPr lang="en-US" dirty="0" smtClean="0"/>
              <a:t>Take care that you do not cast of repetition as mere cliché.</a:t>
            </a:r>
          </a:p>
          <a:p>
            <a:r>
              <a:rPr lang="en-US" dirty="0" smtClean="0"/>
              <a:t>When we are left with nothing we need words like these ringing in our hearts.</a:t>
            </a:r>
          </a:p>
        </p:txBody>
      </p:sp>
    </p:spTree>
    <p:extLst>
      <p:ext uri="{BB962C8B-B14F-4D97-AF65-F5344CB8AC3E}">
        <p14:creationId xmlns:p14="http://schemas.microsoft.com/office/powerpoint/2010/main" val="3022579217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“Do According to All the Law”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403"/>
            <a:ext cx="8229600" cy="36795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these words build up to this…do what God says!</a:t>
            </a:r>
          </a:p>
          <a:p>
            <a:r>
              <a:rPr lang="en-US" dirty="0" smtClean="0"/>
              <a:t>Consider this idea with some courageous moments in Israel’s history.</a:t>
            </a:r>
          </a:p>
          <a:p>
            <a:r>
              <a:rPr lang="en-US" dirty="0" smtClean="0"/>
              <a:t>Strength and courage are broad concepts but they lead to the details.</a:t>
            </a:r>
          </a:p>
          <a:p>
            <a:r>
              <a:rPr lang="en-US" dirty="0" smtClean="0"/>
              <a:t>Joshua would need strength and courage because not everyone would follow (Josh. 1:18)</a:t>
            </a:r>
          </a:p>
        </p:txBody>
      </p:sp>
    </p:spTree>
    <p:extLst>
      <p:ext uri="{BB962C8B-B14F-4D97-AF65-F5344CB8AC3E}">
        <p14:creationId xmlns:p14="http://schemas.microsoft.com/office/powerpoint/2010/main" val="2211016264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682</TotalTime>
  <Words>331</Words>
  <Application>Microsoft Macintosh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 Strong and Courageous</vt:lpstr>
      <vt:lpstr>“I Will be With You”</vt:lpstr>
      <vt:lpstr>“I Will be With You”</vt:lpstr>
      <vt:lpstr>“Have I Not Commanded You”</vt:lpstr>
      <vt:lpstr>“Do According to All the Law”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Brad Collins</cp:lastModifiedBy>
  <cp:revision>43</cp:revision>
  <dcterms:created xsi:type="dcterms:W3CDTF">2010-04-12T23:12:02Z</dcterms:created>
  <dcterms:modified xsi:type="dcterms:W3CDTF">2015-08-19T00:42:37Z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