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3208" y="-24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392-5797-B74D-9405-72E1DBA33DF1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A896-93AA-3E48-920C-1CE8572F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392-5797-B74D-9405-72E1DBA33DF1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A896-93AA-3E48-920C-1CE8572F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6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392-5797-B74D-9405-72E1DBA33DF1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A896-93AA-3E48-920C-1CE8572F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 userDrawn="1"/>
        </p:nvSpPr>
        <p:spPr>
          <a:xfrm>
            <a:off x="0" y="0"/>
            <a:ext cx="9144000" cy="5143500"/>
          </a:xfrm>
          <a:prstGeom prst="round1Rect">
            <a:avLst>
              <a:gd name="adj" fmla="val 0"/>
            </a:avLst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392-5797-B74D-9405-72E1DBA33DF1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A896-93AA-3E48-920C-1CE8572F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4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392-5797-B74D-9405-72E1DBA33DF1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A896-93AA-3E48-920C-1CE8572F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6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392-5797-B74D-9405-72E1DBA33DF1}" type="datetimeFigureOut">
              <a:rPr lang="en-US" smtClean="0"/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A896-93AA-3E48-920C-1CE8572F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2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392-5797-B74D-9405-72E1DBA33DF1}" type="datetimeFigureOut">
              <a:rPr lang="en-US" smtClean="0"/>
              <a:t>8/23/15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A896-93AA-3E48-920C-1CE8572F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1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392-5797-B74D-9405-72E1DBA33DF1}" type="datetimeFigureOut">
              <a:rPr lang="en-US" smtClean="0"/>
              <a:t>8/23/15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A896-93AA-3E48-920C-1CE8572F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7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392-5797-B74D-9405-72E1DBA33DF1}" type="datetimeFigureOut">
              <a:rPr lang="en-US" smtClean="0"/>
              <a:t>8/23/15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A896-93AA-3E48-920C-1CE8572F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0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392-5797-B74D-9405-72E1DBA33DF1}" type="datetimeFigureOut">
              <a:rPr lang="en-US" smtClean="0"/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A896-93AA-3E48-920C-1CE8572F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2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9392-5797-B74D-9405-72E1DBA33DF1}" type="datetimeFigureOut">
              <a:rPr lang="en-US" smtClean="0"/>
              <a:t>8/23/15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A896-93AA-3E48-920C-1CE8572F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8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9392-5797-B74D-9405-72E1DBA33DF1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A896-93AA-3E48-920C-1CE8572F2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5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glow rad="254000">
              <a:schemeClr val="bg1">
                <a:alpha val="67000"/>
              </a:schemeClr>
            </a:glow>
          </a:effectLst>
          <a:latin typeface="Hoefler Text"/>
          <a:ea typeface="+mj-ea"/>
          <a:cs typeface="Hoefler Tex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>
            <a:glow rad="2921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glow rad="2921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glow rad="2921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glow rad="2921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glow rad="292100">
              <a:schemeClr val="bg1">
                <a:alpha val="70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80" y="4051663"/>
            <a:ext cx="7772400" cy="1102519"/>
          </a:xfrm>
        </p:spPr>
        <p:txBody>
          <a:bodyPr/>
          <a:lstStyle/>
          <a:p>
            <a:pPr algn="l"/>
            <a:r>
              <a:rPr lang="en-US" cap="small" dirty="0" smtClean="0"/>
              <a:t>I Was Blind, Now I See</a:t>
            </a:r>
            <a:endParaRPr lang="en-US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9345" y="4397231"/>
            <a:ext cx="2009951" cy="615523"/>
          </a:xfrm>
        </p:spPr>
        <p:txBody>
          <a:bodyPr/>
          <a:lstStyle/>
          <a:p>
            <a:pPr algn="r"/>
            <a:r>
              <a:rPr lang="en-US" dirty="0" smtClean="0"/>
              <a:t>John 9:25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0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09" y="1237506"/>
            <a:ext cx="8537396" cy="37122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Jesus looks at people differently than those around Him (Jn. 9:1-5).</a:t>
            </a:r>
          </a:p>
          <a:p>
            <a:r>
              <a:rPr lang="en-US" dirty="0" smtClean="0"/>
              <a:t>There is compassion in the way Jesus sees people (Matt. 9:36; 14:14; 15:32; 20:34).</a:t>
            </a:r>
          </a:p>
          <a:p>
            <a:r>
              <a:rPr lang="en-US" dirty="0" smtClean="0"/>
              <a:t>He seeks opportunity to do the work of God.</a:t>
            </a:r>
          </a:p>
          <a:p>
            <a:r>
              <a:rPr lang="en-US" dirty="0" smtClean="0"/>
              <a:t>He takes responsibility for being a light to the world (Matt. 5:14).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87643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09" y="1237506"/>
            <a:ext cx="8537396" cy="37122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cannot look to others for our basis of truth (Jn. 9:18-23).</a:t>
            </a:r>
          </a:p>
          <a:p>
            <a:r>
              <a:rPr lang="en-US" dirty="0" smtClean="0"/>
              <a:t>The Pharisees are blinded to the truth:</a:t>
            </a:r>
          </a:p>
          <a:p>
            <a:pPr lvl="1"/>
            <a:r>
              <a:rPr lang="en-US" dirty="0" smtClean="0"/>
              <a:t>They come to conclusions before the evidence is considered (Jn. 9:16, 24).</a:t>
            </a:r>
          </a:p>
          <a:p>
            <a:pPr lvl="1"/>
            <a:r>
              <a:rPr lang="en-US" dirty="0" smtClean="0"/>
              <a:t>They try to discredit the evidence by intimidation (9:18-23).</a:t>
            </a:r>
          </a:p>
          <a:p>
            <a:pPr lvl="1"/>
            <a:r>
              <a:rPr lang="en-US" dirty="0" smtClean="0"/>
              <a:t>They feign ignorance when it suits (Jn. 9:29).</a:t>
            </a:r>
          </a:p>
          <a:p>
            <a:pPr lvl="1"/>
            <a:r>
              <a:rPr lang="en-US" dirty="0" smtClean="0"/>
              <a:t>They use credentials to dismiss evidence (9:34).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03267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09" y="1237506"/>
            <a:ext cx="8537396" cy="37122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Compare this to the faith of the man healed:</a:t>
            </a:r>
          </a:p>
          <a:p>
            <a:pPr lvl="1"/>
            <a:r>
              <a:rPr lang="en-US" dirty="0" smtClean="0"/>
              <a:t>He takes evidence and draws reasonable conclusion (Jn. 9:17).</a:t>
            </a:r>
          </a:p>
          <a:p>
            <a:pPr lvl="1"/>
            <a:r>
              <a:rPr lang="en-US" dirty="0" smtClean="0"/>
              <a:t>When he is pressed, he maintains what cannot be disputed (Jn. 9:25).</a:t>
            </a:r>
          </a:p>
          <a:p>
            <a:pPr lvl="1"/>
            <a:r>
              <a:rPr lang="en-US" dirty="0" smtClean="0"/>
              <a:t>Next he speaks as one who is a follower (Jn. 9:27).</a:t>
            </a:r>
          </a:p>
          <a:p>
            <a:pPr lvl="1"/>
            <a:r>
              <a:rPr lang="en-US" dirty="0" smtClean="0"/>
              <a:t>Then he begins to reason from the truths he knows (Jn. 9:30-33).</a:t>
            </a:r>
          </a:p>
          <a:p>
            <a:pPr lvl="1"/>
            <a:r>
              <a:rPr lang="en-US" dirty="0" smtClean="0"/>
              <a:t>Once you have accepted certain truths, others easily follow (Jn. 9:35-38).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62022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09" y="1438219"/>
            <a:ext cx="8537396" cy="3511494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nature of judgment in this passage (Jn. 9:39; 12:48; Jas. 1:22-25; 2:12).</a:t>
            </a:r>
          </a:p>
          <a:p>
            <a:r>
              <a:rPr lang="en-US" dirty="0" smtClean="0"/>
              <a:t>Take opportunities to step back and consider yourself with honesty (Jn. 9:40).</a:t>
            </a:r>
          </a:p>
          <a:p>
            <a:r>
              <a:rPr lang="en-US" dirty="0" smtClean="0"/>
              <a:t>Jesus can do nothing for the one who cannot admit that they need Him (Jn. 9:41; 1 Jn. 1:8).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48010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364</Words>
  <Application>Microsoft Macintosh PowerPoint</Application>
  <PresentationFormat>On-screen Show (16:9)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 Was Blind, Now I See</vt:lpstr>
      <vt:lpstr>Seeing Others</vt:lpstr>
      <vt:lpstr>Seeing Truth</vt:lpstr>
      <vt:lpstr>Seeing Truth</vt:lpstr>
      <vt:lpstr>Seeing Ourselves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Was Blind, Now I See</dc:title>
  <dc:creator>Stephen Russell</dc:creator>
  <cp:lastModifiedBy>Brad Collins</cp:lastModifiedBy>
  <cp:revision>8</cp:revision>
  <dcterms:created xsi:type="dcterms:W3CDTF">2015-08-23T01:24:59Z</dcterms:created>
  <dcterms:modified xsi:type="dcterms:W3CDTF">2015-08-24T02:23:41Z</dcterms:modified>
</cp:coreProperties>
</file>