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016" y="-23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7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7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1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5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7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5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2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1357" y="-1"/>
            <a:ext cx="9181141" cy="51435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23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D057-8408-1C4D-AB14-8CD9A98991E1}" type="datetimeFigureOut">
              <a:rPr lang="en-US" smtClean="0"/>
              <a:t>8/15/15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5377-1882-9F48-B3E0-757EA8BC3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86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8000" kern="1200">
          <a:solidFill>
            <a:schemeClr val="tx1"/>
          </a:solidFill>
          <a:effectLst>
            <a:glow rad="254000">
              <a:schemeClr val="bg1">
                <a:alpha val="60000"/>
              </a:schemeClr>
            </a:glow>
          </a:effectLst>
          <a:latin typeface="Always Forever"/>
          <a:ea typeface="+mj-ea"/>
          <a:cs typeface="Always Forev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glow rad="317500">
              <a:schemeClr val="bg1">
                <a:alpha val="6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glow rad="317500">
              <a:schemeClr val="bg1">
                <a:alpha val="6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glow rad="317500">
              <a:schemeClr val="bg1">
                <a:alpha val="6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glow rad="317500">
              <a:schemeClr val="bg1">
                <a:alpha val="6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glow rad="317500">
              <a:schemeClr val="bg1">
                <a:alpha val="6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405216"/>
            <a:ext cx="7772400" cy="1102519"/>
          </a:xfrm>
        </p:spPr>
        <p:txBody>
          <a:bodyPr/>
          <a:lstStyle/>
          <a:p>
            <a:pPr algn="r"/>
            <a:r>
              <a:rPr lang="en-US" b="1" dirty="0" smtClean="0"/>
              <a:t>Joining a Local Church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7326" y="4448090"/>
            <a:ext cx="4179965" cy="728837"/>
          </a:xfrm>
        </p:spPr>
        <p:txBody>
          <a:bodyPr/>
          <a:lstStyle/>
          <a:p>
            <a:pPr algn="r"/>
            <a:r>
              <a:rPr lang="en-US" dirty="0" smtClean="0"/>
              <a:t>Ephesians 4:16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96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is No Other Pattern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577"/>
            <a:ext cx="8229600" cy="37302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There is no description of the particulars of starting the church in Jerusalem (Acts 2:41-47).</a:t>
            </a:r>
          </a:p>
          <a:p>
            <a:r>
              <a:rPr lang="en-US" dirty="0" smtClean="0"/>
              <a:t>There is not a detailed description of the starting of any local church (Acts 11:19-26; 14:21-23).</a:t>
            </a:r>
          </a:p>
          <a:p>
            <a:r>
              <a:rPr lang="en-US" dirty="0" smtClean="0"/>
              <a:t>This assumption of local churches is found in the delivery method of God’s New Testament revelation (1 Thess. 5:27; Col. 4:16).</a:t>
            </a:r>
          </a:p>
        </p:txBody>
      </p:sp>
    </p:spTree>
    <p:extLst>
      <p:ext uri="{BB962C8B-B14F-4D97-AF65-F5344CB8AC3E}">
        <p14:creationId xmlns:p14="http://schemas.microsoft.com/office/powerpoint/2010/main" val="276426552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There is No Other Pattern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577"/>
            <a:ext cx="8229600" cy="373025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Much New Testament instruction applies to us only as churches (1 Cor. 11:18; 14:34-35; 16:1-2).</a:t>
            </a:r>
          </a:p>
          <a:p>
            <a:r>
              <a:rPr lang="en-US" dirty="0" smtClean="0"/>
              <a:t>Local churches are assumed in instructions concerning elders (Heb. 13:17; cf. 1 &amp; 2 Thess. 1:1).</a:t>
            </a:r>
          </a:p>
          <a:p>
            <a:r>
              <a:rPr lang="en-US" dirty="0" smtClean="0"/>
              <a:t>Church discipline assumes membership (1 Cor. 5:11-13).</a:t>
            </a:r>
          </a:p>
        </p:txBody>
      </p:sp>
    </p:spTree>
    <p:extLst>
      <p:ext uri="{BB962C8B-B14F-4D97-AF65-F5344CB8AC3E}">
        <p14:creationId xmlns:p14="http://schemas.microsoft.com/office/powerpoint/2010/main" val="2130361160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Join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577"/>
            <a:ext cx="8229600" cy="3730256"/>
          </a:xfrm>
        </p:spPr>
        <p:txBody>
          <a:bodyPr>
            <a:normAutofit/>
          </a:bodyPr>
          <a:lstStyle/>
          <a:p>
            <a:r>
              <a:rPr lang="en-US" dirty="0" smtClean="0"/>
              <a:t>Paul was kept from joining the church of Jerusalem for a time (Acts 9:26).</a:t>
            </a:r>
          </a:p>
          <a:p>
            <a:r>
              <a:rPr lang="en-US" dirty="0" smtClean="0"/>
              <a:t>His entrance was secured by good recommendation (Acts 9:27; 18:27; Rom. 16:1-2; 1 Cor. 16:3).</a:t>
            </a:r>
          </a:p>
          <a:p>
            <a:r>
              <a:rPr lang="en-US" dirty="0" smtClean="0"/>
              <a:t>If leaven is to be removed then surely it isn’t to be invited in (1 Cor. 5:6-7).</a:t>
            </a:r>
          </a:p>
        </p:txBody>
      </p:sp>
    </p:spTree>
    <p:extLst>
      <p:ext uri="{BB962C8B-B14F-4D97-AF65-F5344CB8AC3E}">
        <p14:creationId xmlns:p14="http://schemas.microsoft.com/office/powerpoint/2010/main" val="1545498702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577"/>
            <a:ext cx="8229600" cy="37302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churches are only Christians in a given area.</a:t>
            </a:r>
          </a:p>
          <a:p>
            <a:r>
              <a:rPr lang="en-US" dirty="0" smtClean="0"/>
              <a:t>It doesn’t matter if I join or not (1 Cor. 12:14-17; Eph. 4:16; cf. Tit. 3:10).</a:t>
            </a:r>
          </a:p>
          <a:p>
            <a:r>
              <a:rPr lang="en-US" dirty="0" smtClean="0"/>
              <a:t>I’m only here temporarily (Acts 9:16-26).</a:t>
            </a:r>
          </a:p>
          <a:p>
            <a:r>
              <a:rPr lang="en-US" dirty="0" smtClean="0"/>
              <a:t>Paul wasn’t always a member at a local church.</a:t>
            </a:r>
          </a:p>
        </p:txBody>
      </p:sp>
    </p:spTree>
    <p:extLst>
      <p:ext uri="{BB962C8B-B14F-4D97-AF65-F5344CB8AC3E}">
        <p14:creationId xmlns:p14="http://schemas.microsoft.com/office/powerpoint/2010/main" val="2422622939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319</Words>
  <Application>Microsoft Macintosh PowerPoint</Application>
  <PresentationFormat>On-screen Show (16:9)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Joining a Local Church</vt:lpstr>
      <vt:lpstr>There is No Other Pattern</vt:lpstr>
      <vt:lpstr>There is No Other Pattern</vt:lpstr>
      <vt:lpstr>How to Join</vt:lpstr>
      <vt:lpstr>Objections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Joining a Local Church</dc:title>
  <dc:creator>Stephen Russell</dc:creator>
  <cp:lastModifiedBy>Brad Collins</cp:lastModifiedBy>
  <cp:revision>5</cp:revision>
  <dcterms:created xsi:type="dcterms:W3CDTF">2015-08-09T02:54:56Z</dcterms:created>
  <dcterms:modified xsi:type="dcterms:W3CDTF">2015-08-15T16:16:20Z</dcterms:modified>
</cp:coreProperties>
</file>