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6" d="100"/>
          <a:sy n="176" d="100"/>
        </p:scale>
        <p:origin x="-104" y="-6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7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8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7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2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8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6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9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9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5309D-CF03-BE43-8664-FC5B64732F12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BABD-C2B8-1D4F-8D84-87EF46200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9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317500">
              <a:schemeClr val="tx1">
                <a:alpha val="65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4619"/>
            <a:ext cx="3683000" cy="1196181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>Lessons from Balaam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" y="4495799"/>
            <a:ext cx="3987800" cy="752475"/>
          </a:xfrm>
        </p:spPr>
        <p:txBody>
          <a:bodyPr/>
          <a:lstStyle/>
          <a:p>
            <a:pPr algn="l"/>
            <a:r>
              <a:rPr lang="en-US" dirty="0" smtClean="0"/>
              <a:t>2 Peter 2:15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9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to be Righteous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251"/>
            <a:ext cx="8229600" cy="3394472"/>
          </a:xfrm>
        </p:spPr>
        <p:txBody>
          <a:bodyPr/>
          <a:lstStyle/>
          <a:p>
            <a:r>
              <a:rPr lang="en-US" dirty="0" smtClean="0"/>
              <a:t>Balaam seems to respect God’s word (Num. 22:12-13).</a:t>
            </a:r>
          </a:p>
          <a:p>
            <a:r>
              <a:rPr lang="en-US" dirty="0" smtClean="0"/>
              <a:t>He seems to express a desire to die righteous (Num. 23:10).</a:t>
            </a:r>
          </a:p>
          <a:p>
            <a:r>
              <a:rPr lang="en-US" dirty="0" smtClean="0">
                <a:sym typeface="Wingdings"/>
              </a:rPr>
              <a:t>He even shows great persistence (Num. 24:10, 12-13).</a:t>
            </a:r>
          </a:p>
        </p:txBody>
      </p:sp>
    </p:spTree>
    <p:extLst>
      <p:ext uri="{BB962C8B-B14F-4D97-AF65-F5344CB8AC3E}">
        <p14:creationId xmlns:p14="http://schemas.microsoft.com/office/powerpoint/2010/main" val="66318937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something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3835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clarity of God’s response (Num. 22:12).</a:t>
            </a:r>
          </a:p>
          <a:p>
            <a:r>
              <a:rPr lang="en-US" dirty="0" smtClean="0">
                <a:sym typeface="Wingdings"/>
              </a:rPr>
              <a:t>He should have sent the second envoy away immediately (Num. 22:19).</a:t>
            </a:r>
          </a:p>
          <a:p>
            <a:r>
              <a:rPr lang="en-US" dirty="0" smtClean="0">
                <a:sym typeface="Wingdings"/>
              </a:rPr>
              <a:t>Desire is the beginning of a process (Jas. 1:14-15).</a:t>
            </a:r>
          </a:p>
          <a:p>
            <a:r>
              <a:rPr lang="en-US" dirty="0" smtClean="0">
                <a:sym typeface="Wingdings"/>
              </a:rPr>
              <a:t>Our desire will blind us to reason and self-control (Num. 22:28-30).</a:t>
            </a:r>
          </a:p>
          <a:p>
            <a:r>
              <a:rPr lang="en-US" dirty="0" smtClean="0">
                <a:sym typeface="Wingdings"/>
              </a:rPr>
              <a:t>We can hold on to the letter and still violate God’s will (Rev. 2:14).</a:t>
            </a:r>
          </a:p>
        </p:txBody>
      </p:sp>
    </p:spTree>
    <p:extLst>
      <p:ext uri="{BB962C8B-B14F-4D97-AF65-F5344CB8AC3E}">
        <p14:creationId xmlns:p14="http://schemas.microsoft.com/office/powerpoint/2010/main" val="350040493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“The Lord has Held You Back”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3835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Satan’s first lie (Gen. 3:5).</a:t>
            </a:r>
          </a:p>
          <a:p>
            <a:r>
              <a:rPr lang="en-US" dirty="0" smtClean="0">
                <a:sym typeface="Wingdings"/>
              </a:rPr>
              <a:t>The only thing God holds us back from is self destruction (Rom. 1:24).</a:t>
            </a:r>
          </a:p>
          <a:p>
            <a:r>
              <a:rPr lang="en-US" dirty="0" smtClean="0">
                <a:sym typeface="Wingdings"/>
              </a:rPr>
              <a:t>If you do not feel the restraint of God in your life then it is no cause for rejoicing (Heb. 12:7-8).</a:t>
            </a:r>
          </a:p>
          <a:p>
            <a:r>
              <a:rPr lang="en-US" dirty="0" smtClean="0">
                <a:sym typeface="Wingdings"/>
              </a:rPr>
              <a:t>Balaam found out what it means to free yourself of God’s restraints (Num. 31:8).</a:t>
            </a:r>
          </a:p>
        </p:txBody>
      </p:sp>
    </p:spTree>
    <p:extLst>
      <p:ext uri="{BB962C8B-B14F-4D97-AF65-F5344CB8AC3E}">
        <p14:creationId xmlns:p14="http://schemas.microsoft.com/office/powerpoint/2010/main" val="169639776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243</Words>
  <Application>Microsoft Macintosh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Lessons from Balaam</vt:lpstr>
      <vt:lpstr>Wanting to be Righteous</vt:lpstr>
      <vt:lpstr>Wanting something More</vt:lpstr>
      <vt:lpstr>“The Lord has Held You Back”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4</cp:revision>
  <dcterms:created xsi:type="dcterms:W3CDTF">2015-08-09T04:26:03Z</dcterms:created>
  <dcterms:modified xsi:type="dcterms:W3CDTF">2015-08-15T16:15:48Z</dcterms:modified>
</cp:coreProperties>
</file>