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8" r:id="rId2"/>
    <p:sldMasterId id="2147483660" r:id="rId3"/>
    <p:sldMasterId id="2147483662" r:id="rId4"/>
    <p:sldMasterId id="2147483664" r:id="rId5"/>
  </p:sldMasterIdLst>
  <p:notesMasterIdLst>
    <p:notesMasterId r:id="rId11"/>
  </p:notesMasterIdLst>
  <p:sldIdLst>
    <p:sldId id="323" r:id="rId6"/>
    <p:sldId id="324" r:id="rId7"/>
    <p:sldId id="325" r:id="rId8"/>
    <p:sldId id="326" r:id="rId9"/>
    <p:sldId id="32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23" autoAdjust="0"/>
    <p:restoredTop sz="86325" autoAdjust="0"/>
  </p:normalViewPr>
  <p:slideViewPr>
    <p:cSldViewPr>
      <p:cViewPr varScale="1">
        <p:scale>
          <a:sx n="135" d="100"/>
          <a:sy n="135" d="100"/>
        </p:scale>
        <p:origin x="-104" y="-10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8/23/15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63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27871-D561-FC45-BD43-BFB09873C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A41B-5489-7A4E-AA28-36EB33EEA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29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>
              <a:lumMod val="5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27871-D561-FC45-BD43-BFB09873C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A41B-5489-7A4E-AA28-36EB33EEA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52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>
              <a:lumMod val="5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27871-D561-FC45-BD43-BFB09873C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A41B-5489-7A4E-AA28-36EB33EEA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527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>
              <a:lumMod val="5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27871-D561-FC45-BD43-BFB09873C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A41B-5489-7A4E-AA28-36EB33EEA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52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>
              <a:lumMod val="5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27871-D561-FC45-BD43-BFB09873C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A41B-5489-7A4E-AA28-36EB33EEA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52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Relationship Id="rId3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5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D827871-D561-FC45-BD43-BFB09873C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8/23/15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000A41B-5489-7A4E-AA28-36EB33EEA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20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glow rad="279400">
              <a:schemeClr val="tx1">
                <a:alpha val="55000"/>
              </a:schemeClr>
            </a:glow>
          </a:effectLst>
          <a:latin typeface="Herculanum"/>
          <a:ea typeface="+mj-ea"/>
          <a:cs typeface="Herculanum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D827871-D561-FC45-BD43-BFB09873C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8/23/15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000A41B-5489-7A4E-AA28-36EB33EEA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20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glow rad="279400">
              <a:schemeClr val="tx1">
                <a:alpha val="55000"/>
              </a:schemeClr>
            </a:glow>
          </a:effectLst>
          <a:latin typeface="Herculanum"/>
          <a:ea typeface="+mj-ea"/>
          <a:cs typeface="Herculanum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D827871-D561-FC45-BD43-BFB09873C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8/23/15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000A41B-5489-7A4E-AA28-36EB33EEA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20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glow rad="279400">
              <a:schemeClr val="tx1">
                <a:alpha val="55000"/>
              </a:schemeClr>
            </a:glow>
          </a:effectLst>
          <a:latin typeface="Herculanum"/>
          <a:ea typeface="+mj-ea"/>
          <a:cs typeface="Herculanum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D827871-D561-FC45-BD43-BFB09873C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8/23/15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000A41B-5489-7A4E-AA28-36EB33EEA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20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glow rad="279400">
              <a:schemeClr val="tx1">
                <a:alpha val="55000"/>
              </a:schemeClr>
            </a:glow>
          </a:effectLst>
          <a:latin typeface="Herculanum"/>
          <a:ea typeface="+mj-ea"/>
          <a:cs typeface="Herculanum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D827871-D561-FC45-BD43-BFB09873C7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8/23/15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000A41B-5489-7A4E-AA28-36EB33EEA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20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glow rad="279400">
              <a:schemeClr val="tx1">
                <a:alpha val="55000"/>
              </a:schemeClr>
            </a:glow>
          </a:effectLst>
          <a:latin typeface="Herculanum"/>
          <a:ea typeface="+mj-ea"/>
          <a:cs typeface="Herculanum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279400">
              <a:schemeClr val="tx1">
                <a:alpha val="55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200" y="3361556"/>
            <a:ext cx="6068070" cy="1102519"/>
          </a:xfrm>
        </p:spPr>
        <p:txBody>
          <a:bodyPr/>
          <a:lstStyle/>
          <a:p>
            <a:pPr algn="l"/>
            <a:r>
              <a:rPr lang="en-US" dirty="0" smtClean="0"/>
              <a:t>The Faith of </a:t>
            </a:r>
            <a:r>
              <a:rPr lang="en-US" dirty="0" err="1" smtClean="0"/>
              <a:t>Rahab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760" y="4237452"/>
            <a:ext cx="3320571" cy="718650"/>
          </a:xfrm>
        </p:spPr>
        <p:txBody>
          <a:bodyPr/>
          <a:lstStyle/>
          <a:p>
            <a:pPr algn="l"/>
            <a:r>
              <a:rPr lang="en-US" dirty="0" smtClean="0"/>
              <a:t>Joshua 6:25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35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 Kind of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3353"/>
            <a:ext cx="8229600" cy="3474562"/>
          </a:xfrm>
        </p:spPr>
        <p:txBody>
          <a:bodyPr/>
          <a:lstStyle/>
          <a:p>
            <a:r>
              <a:rPr lang="en-US" dirty="0" err="1" smtClean="0"/>
              <a:t>Rahab</a:t>
            </a:r>
            <a:r>
              <a:rPr lang="en-US" dirty="0" smtClean="0"/>
              <a:t> only knows that Jehovah is God by report (Josh. 2:9-11).</a:t>
            </a:r>
          </a:p>
          <a:p>
            <a:r>
              <a:rPr lang="en-US" dirty="0" smtClean="0"/>
              <a:t>Our faith is not in the law but in the lawgiver (Rom. 4:9-10).</a:t>
            </a:r>
          </a:p>
          <a:p>
            <a:r>
              <a:rPr lang="en-US" dirty="0" smtClean="0"/>
              <a:t>This is not a contingent faith.</a:t>
            </a:r>
          </a:p>
        </p:txBody>
      </p:sp>
    </p:spTree>
    <p:extLst>
      <p:ext uri="{BB962C8B-B14F-4D97-AF65-F5344CB8AC3E}">
        <p14:creationId xmlns:p14="http://schemas.microsoft.com/office/powerpoint/2010/main" val="4280068450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 beginning with Fear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3353"/>
            <a:ext cx="8229600" cy="34745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motivating factor hear is the destruction that is coming (Josh. 2:9-13).</a:t>
            </a:r>
          </a:p>
          <a:p>
            <a:r>
              <a:rPr lang="en-US" dirty="0" smtClean="0"/>
              <a:t>This is not an unworthy path to God (Prov. 1:7).</a:t>
            </a:r>
          </a:p>
          <a:p>
            <a:r>
              <a:rPr lang="en-US" dirty="0" smtClean="0"/>
              <a:t>A real recognition of hell leads to a real desire to do anything to avoid it (</a:t>
            </a:r>
            <a:r>
              <a:rPr lang="en-US" dirty="0" err="1" smtClean="0"/>
              <a:t>Lk</a:t>
            </a:r>
            <a:r>
              <a:rPr lang="en-US" dirty="0" smtClean="0"/>
              <a:t>. 3:10; Acts 2:37).</a:t>
            </a:r>
          </a:p>
          <a:p>
            <a:r>
              <a:rPr lang="en-US" dirty="0" smtClean="0"/>
              <a:t>Even Moses started his relationship with God in fear (Ex. 3:6).</a:t>
            </a:r>
          </a:p>
        </p:txBody>
      </p:sp>
    </p:spTree>
    <p:extLst>
      <p:ext uri="{BB962C8B-B14F-4D97-AF65-F5344CB8AC3E}">
        <p14:creationId xmlns:p14="http://schemas.microsoft.com/office/powerpoint/2010/main" val="3198763094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 Reaches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3353"/>
            <a:ext cx="8229600" cy="3474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Rahab</a:t>
            </a:r>
            <a:r>
              <a:rPr lang="en-US" dirty="0" smtClean="0"/>
              <a:t> is referred to as a harlot repeatedly (Heb. 11:31; Jas. 2:25).</a:t>
            </a:r>
          </a:p>
          <a:p>
            <a:r>
              <a:rPr lang="en-US" dirty="0" smtClean="0"/>
              <a:t>This is another example of the kind of hearts that faith can change (1 Tim. 1:12-13).</a:t>
            </a:r>
          </a:p>
          <a:p>
            <a:r>
              <a:rPr lang="en-US" dirty="0" smtClean="0"/>
              <a:t>In fact, the gospel is more likely to reach those who are already desperate (</a:t>
            </a:r>
            <a:r>
              <a:rPr lang="en-US" dirty="0" err="1" smtClean="0"/>
              <a:t>Lk</a:t>
            </a:r>
            <a:r>
              <a:rPr lang="en-US" dirty="0" smtClean="0"/>
              <a:t>. 7:37-48; 15:2).</a:t>
            </a:r>
          </a:p>
        </p:txBody>
      </p:sp>
    </p:spTree>
    <p:extLst>
      <p:ext uri="{BB962C8B-B14F-4D97-AF65-F5344CB8AC3E}">
        <p14:creationId xmlns:p14="http://schemas.microsoft.com/office/powerpoint/2010/main" val="4219975312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Faith means Devoted Obedience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7363"/>
            <a:ext cx="8229600" cy="3280551"/>
          </a:xfrm>
        </p:spPr>
        <p:txBody>
          <a:bodyPr>
            <a:normAutofit/>
          </a:bodyPr>
          <a:lstStyle/>
          <a:p>
            <a:r>
              <a:rPr lang="en-US" dirty="0" err="1" smtClean="0"/>
              <a:t>Rahab</a:t>
            </a:r>
            <a:r>
              <a:rPr lang="en-US" dirty="0" smtClean="0"/>
              <a:t> is not saved because of her lie or even because of an honest heart (Acts 10:2).</a:t>
            </a:r>
          </a:p>
          <a:p>
            <a:r>
              <a:rPr lang="en-US" dirty="0" smtClean="0"/>
              <a:t>She did not remain a harlot (Matt. 1:5).</a:t>
            </a:r>
          </a:p>
          <a:p>
            <a:r>
              <a:rPr lang="en-US" dirty="0" smtClean="0"/>
              <a:t>Without obedience, </a:t>
            </a:r>
            <a:r>
              <a:rPr lang="en-US" dirty="0" err="1" smtClean="0"/>
              <a:t>Rahab</a:t>
            </a:r>
            <a:r>
              <a:rPr lang="en-US" dirty="0" smtClean="0"/>
              <a:t> and her family are lost (Josh. 2:17-20).</a:t>
            </a:r>
          </a:p>
        </p:txBody>
      </p:sp>
    </p:spTree>
    <p:extLst>
      <p:ext uri="{BB962C8B-B14F-4D97-AF65-F5344CB8AC3E}">
        <p14:creationId xmlns:p14="http://schemas.microsoft.com/office/powerpoint/2010/main" val="3661727876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283</Words>
  <Application>Microsoft Macintosh PowerPoint</Application>
  <PresentationFormat>On-screen Show (16:9)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1_Office Theme</vt:lpstr>
      <vt:lpstr>2_Office Theme</vt:lpstr>
      <vt:lpstr>3_Office Theme</vt:lpstr>
      <vt:lpstr>4_Office Theme</vt:lpstr>
      <vt:lpstr>5_Office Theme</vt:lpstr>
      <vt:lpstr>The Faith of Rahab</vt:lpstr>
      <vt:lpstr>The Right Kind of Faith</vt:lpstr>
      <vt:lpstr>Faith beginning with Fear</vt:lpstr>
      <vt:lpstr>Faith Reaches People</vt:lpstr>
      <vt:lpstr>Faith means Devoted Obedience</vt:lpstr>
    </vt:vector>
  </TitlesOfParts>
  <Company>AQ2 Technologies,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Brad Collins</cp:lastModifiedBy>
  <cp:revision>14</cp:revision>
  <dcterms:created xsi:type="dcterms:W3CDTF">2008-03-16T18:22:36Z</dcterms:created>
  <dcterms:modified xsi:type="dcterms:W3CDTF">2015-08-24T02:25:20Z</dcterms:modified>
</cp:coreProperties>
</file>