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440" y="-8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1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3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8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2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1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7484-E003-B040-84C1-FE6F5B620ECD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4830-A775-514E-B292-146C0B19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254000">
              <a:schemeClr val="tx1">
                <a:alpha val="60000"/>
              </a:schemeClr>
            </a:glow>
          </a:effectLst>
          <a:latin typeface="Footlight MT Light"/>
          <a:ea typeface="+mj-ea"/>
          <a:cs typeface="Footlight MT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46280"/>
            <a:ext cx="7772400" cy="1102519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>
                <a:latin typeface="Footlight MT Light"/>
                <a:cs typeface="Footlight MT Light"/>
              </a:rPr>
              <a:t>The Will of God</a:t>
            </a:r>
            <a:endParaRPr lang="en-US" sz="5400" dirty="0">
              <a:latin typeface="Footlight MT Light"/>
              <a:cs typeface="Footlight MT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8266" y="1928564"/>
            <a:ext cx="4565734" cy="845829"/>
          </a:xfrm>
        </p:spPr>
        <p:txBody>
          <a:bodyPr/>
          <a:lstStyle/>
          <a:p>
            <a:pPr algn="r"/>
            <a:r>
              <a:rPr lang="en-US" dirty="0" smtClean="0"/>
              <a:t>Romans 12:2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3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“Will”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96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New Testament word means something that is desired or wished for (1 Cor. 16:12; Eph. 2:3).</a:t>
            </a:r>
          </a:p>
          <a:p>
            <a:r>
              <a:rPr lang="en-US" dirty="0" smtClean="0"/>
              <a:t>The Old Testament doesn’t often have the English word but contains the concept frequently (Isa. 46:10; Lev. 1:3; Psa. 103:21; Ezra 10:11; cf. Phil. 2:13; Rom. 12:2).</a:t>
            </a:r>
          </a:p>
          <a:p>
            <a:r>
              <a:rPr lang="en-US" dirty="0" smtClean="0"/>
              <a:t>So God’s will is what He accepts, desires, and delights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819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Moral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25" y="1200150"/>
            <a:ext cx="8705389" cy="369682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God reveals His will to us to accept or reject (</a:t>
            </a:r>
            <a:r>
              <a:rPr lang="en-US" dirty="0" err="1" smtClean="0"/>
              <a:t>Lk</a:t>
            </a:r>
            <a:r>
              <a:rPr lang="en-US" dirty="0" smtClean="0"/>
              <a:t>. 13:34).</a:t>
            </a:r>
          </a:p>
          <a:p>
            <a:r>
              <a:rPr lang="en-US" dirty="0" smtClean="0"/>
              <a:t>He has made it possible to understand this will (Eph. 5:17).</a:t>
            </a:r>
          </a:p>
          <a:p>
            <a:r>
              <a:rPr lang="en-US" dirty="0" smtClean="0"/>
              <a:t>It takes a changing mind to understand God’s will (Rom. 12:2).</a:t>
            </a:r>
          </a:p>
          <a:p>
            <a:r>
              <a:rPr lang="en-US" dirty="0" smtClean="0"/>
              <a:t>People who wish to know God specific will for their lives would likely be disappointed (Matt. 19:21).</a:t>
            </a:r>
          </a:p>
          <a:p>
            <a:r>
              <a:rPr lang="en-US" dirty="0" smtClean="0"/>
              <a:t>Our prayers need to conform us to God’s will (1 Jn. 5:14; </a:t>
            </a:r>
            <a:r>
              <a:rPr lang="en-US" dirty="0" err="1" smtClean="0"/>
              <a:t>Lk</a:t>
            </a:r>
            <a:r>
              <a:rPr lang="en-US" dirty="0" smtClean="0"/>
              <a:t>. 22:42).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3421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Sovereign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25" y="1200150"/>
            <a:ext cx="8705389" cy="369682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Nothing happens outside of His control (Matt. 10:29).</a:t>
            </a:r>
          </a:p>
          <a:p>
            <a:r>
              <a:rPr lang="en-US" dirty="0" smtClean="0"/>
              <a:t>He is not a passive God (Dan. 4:35).</a:t>
            </a:r>
          </a:p>
          <a:p>
            <a:r>
              <a:rPr lang="en-US" dirty="0" smtClean="0"/>
              <a:t>He fulfills this will with men who accept and with those who reject His moral will (Acts 4:27-28).</a:t>
            </a:r>
          </a:p>
          <a:p>
            <a:r>
              <a:rPr lang="en-US" dirty="0" smtClean="0"/>
              <a:t>This will is rarely revealed to us in the present.</a:t>
            </a:r>
          </a:p>
          <a:p>
            <a:r>
              <a:rPr lang="en-US" dirty="0" smtClean="0"/>
              <a:t>Our part is to give attention to His moral will (Esther 4:14).</a:t>
            </a:r>
          </a:p>
          <a:p>
            <a:r>
              <a:rPr lang="en-US" dirty="0" smtClean="0"/>
              <a:t>We have confidence that His sovereign will is for our ultimate good (Rom. 8:28; cf. Isa. 53:10; 1 Pet. 3:17).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5579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327</Words>
  <Application>Microsoft Macintosh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Will of God</vt:lpstr>
      <vt:lpstr>Defining “Will”</vt:lpstr>
      <vt:lpstr>God’s Moral Will</vt:lpstr>
      <vt:lpstr>God’s Sovereign Will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Will of God</dc:title>
  <dc:creator>Stephen Russell</dc:creator>
  <cp:lastModifiedBy>Brad Collins</cp:lastModifiedBy>
  <cp:revision>4</cp:revision>
  <dcterms:created xsi:type="dcterms:W3CDTF">2015-08-02T11:46:15Z</dcterms:created>
  <dcterms:modified xsi:type="dcterms:W3CDTF">2015-08-05T23:18:20Z</dcterms:modified>
</cp:coreProperties>
</file>