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8" r:id="rId3"/>
    <p:sldId id="271" r:id="rId4"/>
    <p:sldId id="269" r:id="rId5"/>
    <p:sldId id="258" r:id="rId6"/>
    <p:sldId id="266" r:id="rId7"/>
    <p:sldId id="267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-13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E316E-EE6E-48A5-B6CF-4E5A27ACBF26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3E600-D092-45B7-98F1-B470EEB6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22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not changing—I’m not looking…</a:t>
            </a:r>
            <a:r>
              <a:rPr lang="en-US" baseline="0" dirty="0" smtClean="0"/>
              <a:t>Moses for 40 days completely different….that form of doctrine (Rom 6:17-19)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3E600-D092-45B7-98F1-B470EEB610B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65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not changing—I’m not looking…</a:t>
            </a:r>
            <a:r>
              <a:rPr lang="en-US" baseline="0" dirty="0" smtClean="0"/>
              <a:t>Moses for 40 days completely different….that form of doctrine (Rom 6:17-19)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3E600-D092-45B7-98F1-B470EEB610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0325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not changing—I’m not looking…</a:t>
            </a:r>
            <a:r>
              <a:rPr lang="en-US" baseline="0" dirty="0" smtClean="0"/>
              <a:t>Moses for 40 days completely different….that form of doctrine (Rom 6:17-19)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3E600-D092-45B7-98F1-B470EEB610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4912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Eternal weight.</a:t>
            </a:r>
            <a:r>
              <a:rPr lang="en-US" baseline="0" dirty="0" smtClean="0"/>
              <a:t> Things that are “weighty” they have more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3E600-D092-45B7-98F1-B470EEB610B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076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9542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445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313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17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537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5176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2990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161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154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72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955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619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185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93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506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310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07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81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3547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7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1025" y="365125"/>
            <a:ext cx="11039476" cy="6172152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/>
              </a:gs>
            </a:gsLst>
            <a:path path="circle">
              <a:fillToRect l="50000" t="50000" r="50000" b="50000"/>
            </a:path>
          </a:gradFill>
          <a:ln w="317500" cmpd="thickThin">
            <a:solidFill>
              <a:schemeClr val="accent1"/>
            </a:solidFill>
            <a:prstDash val="solid"/>
          </a:ln>
          <a:effectLst>
            <a:outerShdw blurRad="63500" sx="102000" sy="102000" algn="ctr" rotWithShape="0">
              <a:schemeClr val="bg1">
                <a:alpha val="9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22FA2-3F87-447A-B1E6-EB80060B6BDF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2A40-E57B-404D-948F-8B62BE1A8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62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EA82-11E9-4DAF-9530-60A22D2FFAE3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3844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1122362"/>
            <a:ext cx="9144000" cy="4135437"/>
          </a:xfrm>
          <a:prstGeom prst="rect">
            <a:avLst/>
          </a:prstGeom>
          <a:solidFill>
            <a:schemeClr val="tx1"/>
          </a:solidFill>
          <a:ln w="19050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MAN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IN THE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MIRROR</a:t>
            </a:r>
            <a:endParaRPr 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05231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w Cen MT Condensed Extra Bold" panose="020B0803020202020204" pitchFamily="34" charset="0"/>
              </a:rPr>
              <a:t>CONSIDER YOUR CALLING</a:t>
            </a:r>
            <a:endParaRPr lang="en-US" dirty="0">
              <a:latin typeface="Tw Cen MT Condensed Extra Bold" panose="020B08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4935" y="5757998"/>
            <a:ext cx="1521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NOT WISE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4935" y="5275863"/>
            <a:ext cx="1941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NOT MIGHTY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4935" y="4826641"/>
            <a:ext cx="1722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NOT NOBLE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4935" y="2598345"/>
            <a:ext cx="2057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FORNICATORS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9474" y="3367321"/>
            <a:ext cx="1626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IDOLATERS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7157" y="3890541"/>
            <a:ext cx="1854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ADULTERERS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2804" y="3072585"/>
            <a:ext cx="1796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EFFIMINATE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236" y="3429000"/>
            <a:ext cx="2223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HOMOSEXUALS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9580" y="4128560"/>
            <a:ext cx="1292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THIEVES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5039" y="4566254"/>
            <a:ext cx="1584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COVETOUS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09986" y="3890541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DRUNKARDS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64129" y="4152151"/>
            <a:ext cx="144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REVILERS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03615" y="4827864"/>
            <a:ext cx="1755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w Cen MT Condensed Extra Bold" panose="020B0803020202020204" pitchFamily="34" charset="0"/>
              </a:rPr>
              <a:t>SWINDLERS</a:t>
            </a:r>
            <a:endParaRPr lang="en-US" sz="2800" dirty="0">
              <a:latin typeface="Tw Cen MT Condensed Extra Bold" panose="020B08030202020202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Tw Cen MT Condensed Extra Bold" panose="020B0803020202020204" pitchFamily="34" charset="0"/>
              </a:rPr>
              <a:t>SUCH </a:t>
            </a:r>
            <a:r>
              <a:rPr lang="en-US" sz="8000" dirty="0" smtClean="0">
                <a:latin typeface="Tw Cen MT Condensed Extra Bold" panose="020B0803020202020204" pitchFamily="34" charset="0"/>
              </a:rPr>
              <a:t>WERE </a:t>
            </a:r>
            <a:r>
              <a:rPr lang="en-US" sz="4800" dirty="0" smtClean="0">
                <a:latin typeface="Tw Cen MT Condensed Extra Bold" panose="020B0803020202020204" pitchFamily="34" charset="0"/>
              </a:rPr>
              <a:t>SOME OF YOU</a:t>
            </a:r>
            <a:endParaRPr lang="en-US" sz="8000" dirty="0"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840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0" y="1122362"/>
            <a:ext cx="9144000" cy="4135437"/>
          </a:xfrm>
          <a:prstGeom prst="rect">
            <a:avLst/>
          </a:prstGeom>
          <a:solidFill>
            <a:schemeClr val="tx1"/>
          </a:solidFill>
          <a:ln w="19050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CHANGE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  <a:latin typeface="Tw Cen MT" panose="020B0602020104020603" pitchFamily="34" charset="0"/>
              </a:rPr>
              <a:t>FROM GLORY INTO GLORY</a:t>
            </a:r>
            <a:endParaRPr 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46397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is…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INEVITABLE</a:t>
            </a:r>
          </a:p>
          <a:p>
            <a:pPr lvl="1"/>
            <a:r>
              <a:rPr lang="en-US" sz="3200" dirty="0" smtClean="0"/>
              <a:t>When I look </a:t>
            </a:r>
            <a:r>
              <a:rPr lang="en-US" sz="3200" baseline="30000" dirty="0" smtClean="0"/>
              <a:t>(2 </a:t>
            </a:r>
            <a:r>
              <a:rPr lang="en-US" sz="3200" baseline="30000" dirty="0" err="1" smtClean="0"/>
              <a:t>Cor</a:t>
            </a:r>
            <a:r>
              <a:rPr lang="en-US" sz="3200" baseline="30000" dirty="0" smtClean="0"/>
              <a:t> 3:18)</a:t>
            </a:r>
          </a:p>
          <a:p>
            <a:pPr lvl="1"/>
            <a:r>
              <a:rPr lang="en-US" sz="3200" dirty="0" smtClean="0"/>
              <a:t>Moses didn’t even recognize it </a:t>
            </a:r>
            <a:r>
              <a:rPr lang="en-US" sz="3200" baseline="30000" dirty="0" smtClean="0"/>
              <a:t>(Ex 34:28-30)</a:t>
            </a:r>
            <a:endParaRPr lang="en-US" baseline="300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317386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is…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INEVITABLE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PLANNED</a:t>
            </a:r>
          </a:p>
          <a:p>
            <a:pPr lvl="1"/>
            <a:r>
              <a:rPr lang="en-US" sz="3200" dirty="0"/>
              <a:t>To be conformed to the image of His Son </a:t>
            </a:r>
            <a:r>
              <a:rPr lang="en-US" sz="3200" baseline="30000" dirty="0"/>
              <a:t>(Rom 8:28-30)</a:t>
            </a:r>
          </a:p>
          <a:p>
            <a:pPr lvl="1"/>
            <a:r>
              <a:rPr lang="en-US" sz="3200" dirty="0"/>
              <a:t>The truth in Christ Jesus </a:t>
            </a:r>
            <a:r>
              <a:rPr lang="en-US" sz="3200" baseline="30000" dirty="0"/>
              <a:t>(</a:t>
            </a:r>
            <a:r>
              <a:rPr lang="en-US" sz="3200" baseline="30000" dirty="0" err="1"/>
              <a:t>Eph</a:t>
            </a:r>
            <a:r>
              <a:rPr lang="en-US" sz="3200" baseline="30000" dirty="0"/>
              <a:t> 4:17-24;</a:t>
            </a:r>
            <a:r>
              <a:rPr lang="en-US" sz="3200" dirty="0"/>
              <a:t> </a:t>
            </a:r>
            <a:r>
              <a:rPr lang="en-US" sz="3200" baseline="30000" dirty="0"/>
              <a:t>Rom 6:17-19)</a:t>
            </a:r>
            <a:endParaRPr lang="en-US" sz="32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6568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is…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INEVITABLE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PLANNED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CONTINUAL</a:t>
            </a:r>
          </a:p>
          <a:p>
            <a:pPr lvl="1"/>
            <a:r>
              <a:rPr lang="en-US" sz="3200" dirty="0"/>
              <a:t>One degree of glory to another </a:t>
            </a:r>
            <a:r>
              <a:rPr lang="en-US" sz="3200" baseline="30000" dirty="0"/>
              <a:t>(2 </a:t>
            </a:r>
            <a:r>
              <a:rPr lang="en-US" sz="3200" baseline="30000" dirty="0" err="1"/>
              <a:t>Cor</a:t>
            </a:r>
            <a:r>
              <a:rPr lang="en-US" sz="3200" baseline="30000" dirty="0"/>
              <a:t> 3:18)</a:t>
            </a:r>
          </a:p>
          <a:p>
            <a:pPr lvl="1"/>
            <a:r>
              <a:rPr lang="en-US" sz="3200" dirty="0"/>
              <a:t>I’ve not obtained it yet </a:t>
            </a:r>
            <a:r>
              <a:rPr lang="en-US" sz="3200" baseline="30000" dirty="0"/>
              <a:t>(</a:t>
            </a:r>
            <a:r>
              <a:rPr lang="en-US" sz="3200" baseline="30000" dirty="0" err="1"/>
              <a:t>Php</a:t>
            </a:r>
            <a:r>
              <a:rPr lang="en-US" sz="3200" baseline="30000" dirty="0"/>
              <a:t> 3:7-16</a:t>
            </a:r>
            <a:r>
              <a:rPr lang="en-US" sz="3200" baseline="30000" dirty="0" smtClean="0"/>
              <a:t>)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xmlns="" val="15260925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produces…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Glory</a:t>
            </a:r>
          </a:p>
          <a:p>
            <a:pPr lvl="1"/>
            <a:r>
              <a:rPr lang="en-US" sz="3200" dirty="0" smtClean="0"/>
              <a:t>Conformed…He also glorified </a:t>
            </a:r>
            <a:r>
              <a:rPr lang="en-US" sz="3200" baseline="30000" dirty="0" smtClean="0"/>
              <a:t>(Rom 8:30)</a:t>
            </a:r>
          </a:p>
          <a:p>
            <a:pPr lvl="1"/>
            <a:r>
              <a:rPr lang="en-US" sz="3200" dirty="0" smtClean="0"/>
              <a:t>Glorified with Christ </a:t>
            </a:r>
            <a:r>
              <a:rPr lang="en-US" sz="3200" baseline="30000" dirty="0" smtClean="0"/>
              <a:t>(Rom 8:17)</a:t>
            </a:r>
          </a:p>
          <a:p>
            <a:pPr lvl="1"/>
            <a:r>
              <a:rPr lang="en-US" sz="3200" dirty="0" smtClean="0"/>
              <a:t>An eternal weight of glory </a:t>
            </a:r>
            <a:r>
              <a:rPr lang="en-US" sz="3200" baseline="30000" dirty="0" smtClean="0"/>
              <a:t>(2 </a:t>
            </a:r>
            <a:r>
              <a:rPr lang="en-US" sz="3200" baseline="30000" dirty="0" err="1" smtClean="0"/>
              <a:t>Cor</a:t>
            </a:r>
            <a:r>
              <a:rPr lang="en-US" sz="3200" baseline="30000" dirty="0" smtClean="0"/>
              <a:t> 4:18)</a:t>
            </a:r>
          </a:p>
        </p:txBody>
      </p:sp>
    </p:spTree>
    <p:extLst>
      <p:ext uri="{BB962C8B-B14F-4D97-AF65-F5344CB8AC3E}">
        <p14:creationId xmlns:p14="http://schemas.microsoft.com/office/powerpoint/2010/main" xmlns="" val="26552752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produces…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GLORY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DESIRE</a:t>
            </a:r>
          </a:p>
          <a:p>
            <a:pPr lvl="1"/>
            <a:r>
              <a:rPr lang="en-US" sz="3200" dirty="0" smtClean="0"/>
              <a:t>Waits eagerly for the revealing of the </a:t>
            </a:r>
            <a:r>
              <a:rPr lang="en-US" sz="3200" baseline="30000" dirty="0" smtClean="0"/>
              <a:t>(Rom 8:18-25)</a:t>
            </a:r>
            <a:r>
              <a:rPr lang="en-US" sz="3200" dirty="0" smtClean="0"/>
              <a:t>	</a:t>
            </a:r>
          </a:p>
          <a:p>
            <a:pPr lvl="2"/>
            <a:r>
              <a:rPr lang="en-US" sz="3200" dirty="0" smtClean="0"/>
              <a:t>Glory in us </a:t>
            </a:r>
            <a:r>
              <a:rPr lang="en-US" sz="3200" baseline="30000" dirty="0" smtClean="0"/>
              <a:t>(Rom 8:18)</a:t>
            </a:r>
          </a:p>
          <a:p>
            <a:pPr lvl="2"/>
            <a:r>
              <a:rPr lang="en-US" sz="3200" dirty="0" smtClean="0"/>
              <a:t>Sons of God </a:t>
            </a:r>
            <a:r>
              <a:rPr lang="en-US" sz="3200" baseline="30000" dirty="0" smtClean="0"/>
              <a:t>(Rom 8:19)</a:t>
            </a:r>
          </a:p>
          <a:p>
            <a:pPr lvl="2"/>
            <a:r>
              <a:rPr lang="en-US" sz="3200" dirty="0" smtClean="0"/>
              <a:t>Redemption of my body </a:t>
            </a:r>
            <a:r>
              <a:rPr lang="en-US" sz="3200" baseline="30000" dirty="0" smtClean="0"/>
              <a:t>(Rom 8:24)</a:t>
            </a:r>
          </a:p>
          <a:p>
            <a:pPr lvl="1"/>
            <a:r>
              <a:rPr lang="en-US" sz="3200" dirty="0" smtClean="0"/>
              <a:t>Eagerly await a Savior who will </a:t>
            </a:r>
            <a:r>
              <a:rPr lang="en-US" sz="3200" baseline="30000" dirty="0" smtClean="0"/>
              <a:t>(</a:t>
            </a:r>
            <a:r>
              <a:rPr lang="en-US" sz="3200" baseline="30000" dirty="0" err="1" smtClean="0"/>
              <a:t>Php</a:t>
            </a:r>
            <a:r>
              <a:rPr lang="en-US" sz="3200" baseline="30000" dirty="0" smtClean="0"/>
              <a:t> 3:20-21)</a:t>
            </a:r>
          </a:p>
          <a:p>
            <a:pPr lvl="2"/>
            <a:r>
              <a:rPr lang="en-US" sz="3200" dirty="0" smtClean="0"/>
              <a:t>Transform my lowly body with body of His glory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xmlns="" val="26817929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an in Mirro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4">
      <a:majorFont>
        <a:latin typeface="Tw Cen MT Condensed Extra Bold"/>
        <a:ea typeface=""/>
        <a:cs typeface=""/>
      </a:majorFont>
      <a:minorFont>
        <a:latin typeface="Tw Cen MT"/>
        <a:ea typeface=""/>
        <a:cs typeface="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n in Mirror" id="{296D16A0-3FC2-4198-AABF-C385A536FE3A}" vid="{BA0C7B84-7959-4FAB-8D6E-C6F8FC5E7A3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 in Mirror</Template>
  <TotalTime>2398</TotalTime>
  <Words>221</Words>
  <Application>Microsoft Office PowerPoint</Application>
  <PresentationFormat>Custom</PresentationFormat>
  <Paragraphs>54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Man in Mirror</vt:lpstr>
      <vt:lpstr>Custom Design</vt:lpstr>
      <vt:lpstr>Slide 1</vt:lpstr>
      <vt:lpstr>CONSIDER YOUR CALLING</vt:lpstr>
      <vt:lpstr>Slide 3</vt:lpstr>
      <vt:lpstr>Change is…</vt:lpstr>
      <vt:lpstr>Change is…</vt:lpstr>
      <vt:lpstr>Change is…</vt:lpstr>
      <vt:lpstr>Change produces…</vt:lpstr>
      <vt:lpstr>Change produces…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</dc:title>
  <dc:creator>Wes Gossett</dc:creator>
  <cp:lastModifiedBy>pepperrd</cp:lastModifiedBy>
  <cp:revision>30</cp:revision>
  <dcterms:created xsi:type="dcterms:W3CDTF">2015-09-02T12:48:29Z</dcterms:created>
  <dcterms:modified xsi:type="dcterms:W3CDTF">2015-09-13T14:02:21Z</dcterms:modified>
</cp:coreProperties>
</file>