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63" d="100"/>
          <a:sy n="63" d="100"/>
        </p:scale>
        <p:origin x="-2448" y="-11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all">
          <a:solidFill>
            <a:srgbClr val="FFFFFF"/>
          </a:solidFill>
          <a:effectLst>
            <a:glow rad="241300">
              <a:schemeClr val="tx1">
                <a:alpha val="50000"/>
              </a:schemeClr>
            </a:glow>
          </a:effectLst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304800">
              <a:schemeClr val="tx1">
                <a:alpha val="5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304800">
              <a:schemeClr val="tx1">
                <a:alpha val="5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304800">
              <a:schemeClr val="tx1">
                <a:alpha val="5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304800">
              <a:schemeClr val="tx1">
                <a:alpha val="5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304800">
              <a:schemeClr val="tx1">
                <a:alpha val="5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694534"/>
            <a:ext cx="7772400" cy="1102519"/>
          </a:xfrm>
        </p:spPr>
        <p:txBody>
          <a:bodyPr/>
          <a:lstStyle/>
          <a:p>
            <a:pPr algn="r"/>
            <a:r>
              <a:rPr lang="en-US" dirty="0" smtClean="0"/>
              <a:t>Is The Church a Hospital?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5084" y="4489708"/>
            <a:ext cx="4728600" cy="671435"/>
          </a:xfrm>
        </p:spPr>
        <p:txBody>
          <a:bodyPr/>
          <a:lstStyle/>
          <a:p>
            <a:pPr algn="r"/>
            <a:r>
              <a:rPr lang="en-US" dirty="0" smtClean="0"/>
              <a:t>Luke 5:31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3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is a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05"/>
            <a:ext cx="8229600" cy="36692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 is often discussed in terms of sickness (Isa. 53:5; Psa. 103:2-3; 1 Pet. 2:24).</a:t>
            </a:r>
          </a:p>
          <a:p>
            <a:r>
              <a:rPr lang="en-US" dirty="0" smtClean="0"/>
              <a:t>Sin can be present without being recognized (Rev. 3:17).</a:t>
            </a:r>
          </a:p>
          <a:p>
            <a:r>
              <a:rPr lang="en-US" dirty="0" smtClean="0"/>
              <a:t>The sooner it is caught and addressed, the better the chances of recovery (Jas. 1:14-15).</a:t>
            </a:r>
          </a:p>
          <a:p>
            <a:r>
              <a:rPr lang="en-US" dirty="0" smtClean="0"/>
              <a:t>It is corrosive and far reaching in its effects (1 Cor. 5:8).</a:t>
            </a:r>
          </a:p>
          <a:p>
            <a:r>
              <a:rPr lang="en-US" dirty="0" smtClean="0"/>
              <a:t>It is contagious (Gal. 5:8).</a:t>
            </a:r>
          </a:p>
          <a:p>
            <a:r>
              <a:rPr lang="en-US" dirty="0" smtClean="0"/>
              <a:t>A physician is needed (Eph. 2:8).</a:t>
            </a:r>
          </a:p>
        </p:txBody>
      </p:sp>
    </p:spTree>
    <p:extLst>
      <p:ext uri="{BB962C8B-B14F-4D97-AF65-F5344CB8AC3E}">
        <p14:creationId xmlns:p14="http://schemas.microsoft.com/office/powerpoint/2010/main" val="3113751095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05"/>
            <a:ext cx="8229600" cy="36692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 is a disease people love to participate in (Jer. 5:31).</a:t>
            </a:r>
          </a:p>
          <a:p>
            <a:r>
              <a:rPr lang="en-US" dirty="0" smtClean="0"/>
              <a:t>The side effects of sin are not always unpleasant (Jer. 12:1).</a:t>
            </a:r>
          </a:p>
          <a:p>
            <a:r>
              <a:rPr lang="en-US" dirty="0" smtClean="0"/>
              <a:t>Sin is always our choice (Gen. 4:6-7).</a:t>
            </a:r>
          </a:p>
          <a:p>
            <a:r>
              <a:rPr lang="en-US" dirty="0" smtClean="0"/>
              <a:t>The cure is always requires effort (Phil. 2:12).</a:t>
            </a:r>
          </a:p>
          <a:p>
            <a:r>
              <a:rPr lang="en-US" dirty="0" smtClean="0"/>
              <a:t>The cure is guaranteed (Isa. 1:18).</a:t>
            </a:r>
          </a:p>
        </p:txBody>
      </p:sp>
    </p:spTree>
    <p:extLst>
      <p:ext uri="{BB962C8B-B14F-4D97-AF65-F5344CB8AC3E}">
        <p14:creationId xmlns:p14="http://schemas.microsoft.com/office/powerpoint/2010/main" val="140707111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or Hospice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05"/>
            <a:ext cx="8229600" cy="36692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 hospital:</a:t>
            </a:r>
          </a:p>
          <a:p>
            <a:pPr lvl="1"/>
            <a:r>
              <a:rPr lang="en-US" dirty="0" smtClean="0"/>
              <a:t>People come to be made well (</a:t>
            </a:r>
            <a:r>
              <a:rPr lang="en-US" dirty="0" err="1" smtClean="0"/>
              <a:t>Lk</a:t>
            </a:r>
            <a:r>
              <a:rPr lang="en-US" dirty="0" smtClean="0"/>
              <a:t>. 5:31-32).</a:t>
            </a:r>
          </a:p>
          <a:p>
            <a:pPr lvl="1"/>
            <a:r>
              <a:rPr lang="en-US" dirty="0" smtClean="0"/>
              <a:t>Painful surgeries are performed (Rom. 2:29).</a:t>
            </a:r>
          </a:p>
          <a:p>
            <a:pPr lvl="1"/>
            <a:r>
              <a:rPr lang="en-US" dirty="0" smtClean="0"/>
              <a:t>Difficult lifestyle changes are prescribed (Matt. 19:22).</a:t>
            </a:r>
          </a:p>
          <a:p>
            <a:pPr lvl="1"/>
            <a:r>
              <a:rPr lang="en-US" dirty="0" smtClean="0"/>
              <a:t>Those who refuse medical care are discharged (1 Cor. 5:5-6).</a:t>
            </a:r>
          </a:p>
          <a:p>
            <a:r>
              <a:rPr lang="en-US" dirty="0" smtClean="0"/>
              <a:t>In hospice:</a:t>
            </a:r>
          </a:p>
          <a:p>
            <a:pPr lvl="1"/>
            <a:r>
              <a:rPr lang="en-US" dirty="0" smtClean="0"/>
              <a:t>Hope of recovery is generally gone.</a:t>
            </a:r>
          </a:p>
          <a:p>
            <a:pPr lvl="1"/>
            <a:r>
              <a:rPr lang="en-US" dirty="0" smtClean="0"/>
              <a:t>Comfort is the goal, not cure (2 Tim. 4:3).</a:t>
            </a:r>
          </a:p>
        </p:txBody>
      </p:sp>
    </p:spTree>
    <p:extLst>
      <p:ext uri="{BB962C8B-B14F-4D97-AF65-F5344CB8AC3E}">
        <p14:creationId xmlns:p14="http://schemas.microsoft.com/office/powerpoint/2010/main" val="182482188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876</TotalTime>
  <Words>294</Words>
  <Application>Microsoft Macintosh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Is The Church a Hospital?</vt:lpstr>
      <vt:lpstr>Sin is a Disease</vt:lpstr>
      <vt:lpstr>Some Distinction</vt:lpstr>
      <vt:lpstr>Hospital or Hospice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Brad Collins</cp:lastModifiedBy>
  <cp:revision>42</cp:revision>
  <dcterms:created xsi:type="dcterms:W3CDTF">2010-04-12T23:12:02Z</dcterms:created>
  <dcterms:modified xsi:type="dcterms:W3CDTF">2015-09-02T22:43:19Z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