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144" y="-13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4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620" y="0"/>
            <a:ext cx="916162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A8DA-84B5-AE41-92A3-64646DD048FD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22DF-580A-CD4F-8D7C-6783CCCB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7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254000">
              <a:schemeClr val="tx1">
                <a:alpha val="67000"/>
              </a:schemeClr>
            </a:glow>
          </a:effectLst>
          <a:latin typeface="Hoefler Text"/>
          <a:ea typeface="+mj-ea"/>
          <a:cs typeface="Hoefler Tex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77800">
              <a:schemeClr val="tx1">
                <a:alpha val="67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99116"/>
            <a:ext cx="7772400" cy="1102519"/>
          </a:xfrm>
        </p:spPr>
        <p:txBody>
          <a:bodyPr/>
          <a:lstStyle/>
          <a:p>
            <a:pPr algn="l"/>
            <a:r>
              <a:rPr lang="en-US" dirty="0" smtClean="0"/>
              <a:t>Lord, Teach Us To Pray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6873"/>
            <a:ext cx="4041115" cy="56662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Luke 11:1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4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99"/>
            <a:ext cx="8229600" cy="35042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are Jews asking for instructions in prayer.</a:t>
            </a:r>
          </a:p>
          <a:p>
            <a:r>
              <a:rPr lang="en-US" dirty="0" smtClean="0"/>
              <a:t>Learning to pray seems to be part of being a disciple (</a:t>
            </a:r>
            <a:r>
              <a:rPr lang="en-US" dirty="0" err="1" smtClean="0"/>
              <a:t>Lk</a:t>
            </a:r>
            <a:r>
              <a:rPr lang="en-US" dirty="0" smtClean="0"/>
              <a:t>. 11:1; cf. Matt. 28:20).</a:t>
            </a:r>
          </a:p>
          <a:p>
            <a:r>
              <a:rPr lang="en-US" dirty="0" smtClean="0"/>
              <a:t>The instruction is not to “say whatever is in your heart.” (</a:t>
            </a:r>
            <a:r>
              <a:rPr lang="en-US" dirty="0" err="1" smtClean="0"/>
              <a:t>Lk</a:t>
            </a:r>
            <a:r>
              <a:rPr lang="en-US" dirty="0" smtClean="0"/>
              <a:t>. 11:2-4).</a:t>
            </a:r>
          </a:p>
          <a:p>
            <a:r>
              <a:rPr lang="en-US" dirty="0" smtClean="0"/>
              <a:t>This doesn’t mean your prayer has to be just so (Rom. 8:26).</a:t>
            </a:r>
          </a:p>
          <a:p>
            <a:r>
              <a:rPr lang="en-US" dirty="0" smtClean="0"/>
              <a:t>But there is certainly a wrong way to pray (1 Pet. 3:7; Jas. 4:3).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3963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Personal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99"/>
            <a:ext cx="8229600" cy="35042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not instruction for public prayer (cf. Matt. 6:5-6).</a:t>
            </a:r>
          </a:p>
          <a:p>
            <a:r>
              <a:rPr lang="en-US" dirty="0" smtClean="0"/>
              <a:t>Paul frequently tells others what he has been praying for and what they should be praying for (Rom. 10:1; 15:30-31).</a:t>
            </a:r>
          </a:p>
          <a:p>
            <a:r>
              <a:rPr lang="en-US" dirty="0" smtClean="0"/>
              <a:t>The Psalms are written at a very personal level (Psa. 55).</a:t>
            </a:r>
          </a:p>
          <a:p>
            <a:r>
              <a:rPr lang="en-US" dirty="0" smtClean="0"/>
              <a:t>Do my prayers sound like their prayers?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5244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99"/>
            <a:ext cx="8229600" cy="35042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Note that the “model prayer” is given right after condemning vain repetition (Matt. 6:7).</a:t>
            </a:r>
          </a:p>
          <a:p>
            <a:r>
              <a:rPr lang="en-US" dirty="0" smtClean="0"/>
              <a:t>Psalms are prayers (often) written for the purpose of repetition.</a:t>
            </a:r>
          </a:p>
          <a:p>
            <a:r>
              <a:rPr lang="en-US" dirty="0" smtClean="0"/>
              <a:t>Not only do we find patterns for our words but also for our frequency (Psa. 119:164; Dan. 6:10).</a:t>
            </a:r>
          </a:p>
          <a:p>
            <a:r>
              <a:rPr lang="en-US" dirty="0" smtClean="0"/>
              <a:t>Don’t avoid good routines simply because they are routines.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1000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269</Words>
  <Application>Microsoft Macintosh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Lord, Teach Us To Pray</vt:lpstr>
      <vt:lpstr>The Need To Learn</vt:lpstr>
      <vt:lpstr>The Personal Need</vt:lpstr>
      <vt:lpstr>The Need for Pattern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5</cp:revision>
  <dcterms:created xsi:type="dcterms:W3CDTF">2015-09-20T05:13:05Z</dcterms:created>
  <dcterms:modified xsi:type="dcterms:W3CDTF">2015-09-20T20:16:15Z</dcterms:modified>
</cp:coreProperties>
</file>