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840" y="-2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4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620" y="0"/>
            <a:ext cx="916162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A8DA-84B5-AE41-92A3-64646DD048FD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7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54000">
              <a:schemeClr val="tx1">
                <a:alpha val="67000"/>
              </a:schemeClr>
            </a:glow>
          </a:effectLst>
          <a:latin typeface="Hoefler Text"/>
          <a:ea typeface="+mj-ea"/>
          <a:cs typeface="Hoefler Tex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99116"/>
            <a:ext cx="7772400" cy="1102519"/>
          </a:xfrm>
        </p:spPr>
        <p:txBody>
          <a:bodyPr/>
          <a:lstStyle/>
          <a:p>
            <a:pPr algn="l"/>
            <a:r>
              <a:rPr lang="en-US" dirty="0" smtClean="0"/>
              <a:t>Lord, 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6873"/>
            <a:ext cx="4041115" cy="56662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Luke 11:1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4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Father…In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99"/>
            <a:ext cx="8229600" cy="35042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our relationship to God (Matt. 7:9-11; </a:t>
            </a:r>
            <a:r>
              <a:rPr lang="en-US" dirty="0" err="1" smtClean="0"/>
              <a:t>Lk</a:t>
            </a:r>
            <a:r>
              <a:rPr lang="en-US" dirty="0" smtClean="0"/>
              <a:t>. 15:11-32; Heb. 12:5-9; Rom. 8:15; Gal. 4:4-7).</a:t>
            </a:r>
          </a:p>
          <a:p>
            <a:r>
              <a:rPr lang="en-US" dirty="0" smtClean="0"/>
              <a:t>There is a need for substantive identity in the object of our prayer (Matt. 23:9; </a:t>
            </a:r>
            <a:r>
              <a:rPr lang="en-US" dirty="0" err="1" smtClean="0"/>
              <a:t>Lk</a:t>
            </a:r>
            <a:r>
              <a:rPr lang="en-US" dirty="0" smtClean="0"/>
              <a:t>. 2:49; Acts 17:23-24).</a:t>
            </a:r>
          </a:p>
          <a:p>
            <a:r>
              <a:rPr lang="en-US" dirty="0" smtClean="0"/>
              <a:t>Remember His position (Heb. 4:16; </a:t>
            </a:r>
            <a:r>
              <a:rPr lang="en-US" dirty="0" err="1" smtClean="0"/>
              <a:t>Lk</a:t>
            </a:r>
            <a:r>
              <a:rPr lang="en-US" dirty="0" smtClean="0"/>
              <a:t>. 18:13).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3963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Hallowed </a:t>
            </a:r>
            <a:r>
              <a:rPr lang="en-US" dirty="0"/>
              <a:t>B</a:t>
            </a:r>
            <a:r>
              <a:rPr lang="en-US" dirty="0" smtClean="0"/>
              <a:t>e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99"/>
            <a:ext cx="8229600" cy="35042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give honor where it is due (Rom. 13:7).</a:t>
            </a:r>
          </a:p>
          <a:p>
            <a:r>
              <a:rPr lang="en-US" dirty="0" smtClean="0"/>
              <a:t>This is language we need to be more familiar with (Psa. 113; 117; 145; 136; Rom. 11:36; Eph. 1:3; 1 Tim. 1:17; </a:t>
            </a:r>
            <a:r>
              <a:rPr lang="en-US" dirty="0" err="1" smtClean="0"/>
              <a:t>Jd</a:t>
            </a:r>
            <a:r>
              <a:rPr lang="en-US" dirty="0" smtClean="0"/>
              <a:t>. 24-25).</a:t>
            </a:r>
          </a:p>
          <a:p>
            <a:r>
              <a:rPr lang="en-US" dirty="0" smtClean="0"/>
              <a:t>For all the familiarity of “Father” there is still reverent fear at the heart of our relationship (Prov. 1:7).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5244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Kingdom Come,</a:t>
            </a:r>
            <a:br>
              <a:rPr lang="en-US" dirty="0" smtClean="0"/>
            </a:br>
            <a:r>
              <a:rPr lang="en-US" dirty="0" smtClean="0"/>
              <a:t>Your Will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323"/>
            <a:ext cx="8229600" cy="35042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Think of the meaning of a Jew asking for the kingdom to come (cf. </a:t>
            </a:r>
            <a:r>
              <a:rPr lang="en-US" dirty="0" err="1" smtClean="0"/>
              <a:t>Lk</a:t>
            </a:r>
            <a:r>
              <a:rPr lang="en-US" dirty="0" smtClean="0"/>
              <a:t>. 3:9).</a:t>
            </a:r>
          </a:p>
          <a:p>
            <a:r>
              <a:rPr lang="en-US" dirty="0" smtClean="0"/>
              <a:t>Can I pray for what comes next (Rev. 22:20)?</a:t>
            </a:r>
          </a:p>
          <a:p>
            <a:r>
              <a:rPr lang="en-US" dirty="0" smtClean="0"/>
              <a:t>Consider the weight of asking for God’s will to be done (Matt. 26:42; Acts 9:16).</a:t>
            </a:r>
          </a:p>
          <a:p>
            <a:r>
              <a:rPr lang="en-US" dirty="0" smtClean="0"/>
              <a:t>Do I have the faith to ask God to do what is best?</a:t>
            </a:r>
          </a:p>
        </p:txBody>
      </p:sp>
    </p:spTree>
    <p:extLst>
      <p:ext uri="{BB962C8B-B14F-4D97-AF65-F5344CB8AC3E}">
        <p14:creationId xmlns:p14="http://schemas.microsoft.com/office/powerpoint/2010/main" val="353861000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286</Words>
  <Application>Microsoft Macintosh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Lord, Teach Us To Pray</vt:lpstr>
      <vt:lpstr>Our Father…In Heaven</vt:lpstr>
      <vt:lpstr>Hallowed Be Your Name</vt:lpstr>
      <vt:lpstr>Your Kingdom Come, Your Will Be Done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7</cp:revision>
  <dcterms:created xsi:type="dcterms:W3CDTF">2015-09-20T05:13:05Z</dcterms:created>
  <dcterms:modified xsi:type="dcterms:W3CDTF">2015-09-29T01:24:09Z</dcterms:modified>
</cp:coreProperties>
</file>