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75" r:id="rId3"/>
    <p:sldId id="259" r:id="rId4"/>
    <p:sldId id="263" r:id="rId5"/>
    <p:sldId id="264" r:id="rId6"/>
    <p:sldId id="265" r:id="rId7"/>
    <p:sldId id="276" r:id="rId8"/>
    <p:sldId id="267" r:id="rId9"/>
    <p:sldId id="271" r:id="rId10"/>
    <p:sldId id="272" r:id="rId11"/>
    <p:sldId id="277" r:id="rId12"/>
    <p:sldId id="278" r:id="rId13"/>
    <p:sldId id="273" r:id="rId14"/>
    <p:sldId id="27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804" autoAdjust="0"/>
  </p:normalViewPr>
  <p:slideViewPr>
    <p:cSldViewPr snapToGrid="0" showGuides="1">
      <p:cViewPr varScale="1">
        <p:scale>
          <a:sx n="89" d="100"/>
          <a:sy n="89" d="100"/>
        </p:scale>
        <p:origin x="-128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49EEA-C3D9-41DB-BDF4-9413FE1A4E74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98F90-18DE-497C-8E15-49533D521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3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Walking</a:t>
            </a:r>
            <a:r>
              <a:rPr lang="en-US" baseline="0" dirty="0" smtClean="0"/>
              <a:t> after his own evil heart (</a:t>
            </a:r>
            <a:r>
              <a:rPr lang="en-US" baseline="0" dirty="0" err="1" smtClean="0"/>
              <a:t>Jer</a:t>
            </a:r>
            <a:r>
              <a:rPr lang="en-US" baseline="0" dirty="0" smtClean="0"/>
              <a:t> 16:12)…Engraved on the tablet of their heart (17:1)…Heart turns away (17:5)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98F90-18DE-497C-8E15-49533D52113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11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Walking</a:t>
            </a:r>
            <a:r>
              <a:rPr lang="en-US" baseline="0" dirty="0" smtClean="0"/>
              <a:t> after his own evil heart (</a:t>
            </a:r>
            <a:r>
              <a:rPr lang="en-US" baseline="0" dirty="0" err="1" smtClean="0"/>
              <a:t>Jer</a:t>
            </a:r>
            <a:r>
              <a:rPr lang="en-US" baseline="0" dirty="0" smtClean="0"/>
              <a:t> 16:12)…Engraved on the tablet of their heart (17:1)…Heart turns away (17:5)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98F90-18DE-497C-8E15-49533D52113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85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Walking</a:t>
            </a:r>
            <a:r>
              <a:rPr lang="en-US" baseline="0" dirty="0" smtClean="0"/>
              <a:t> after his own evil heart (</a:t>
            </a:r>
            <a:r>
              <a:rPr lang="en-US" baseline="0" dirty="0" err="1" smtClean="0"/>
              <a:t>Jer</a:t>
            </a:r>
            <a:r>
              <a:rPr lang="en-US" baseline="0" dirty="0" smtClean="0"/>
              <a:t> 16:12)…Engraved on the tablet of their heart (17:1)…Heart turns away (17:5)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98F90-18DE-497C-8E15-49533D52113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23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Walking</a:t>
            </a:r>
            <a:r>
              <a:rPr lang="en-US" baseline="0" dirty="0" smtClean="0"/>
              <a:t> after his own evil heart (</a:t>
            </a:r>
            <a:r>
              <a:rPr lang="en-US" baseline="0" dirty="0" err="1" smtClean="0"/>
              <a:t>Jer</a:t>
            </a:r>
            <a:r>
              <a:rPr lang="en-US" baseline="0" dirty="0" smtClean="0"/>
              <a:t> 16:12)…Engraved on the tablet of their heart (17:1)…Heart turns away (17:5)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98F90-18DE-497C-8E15-49533D52113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25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Bold is same word as James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98F90-18DE-497C-8E15-49533D52113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22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DECEIVED</a:t>
            </a:r>
            <a:r>
              <a:rPr lang="en-US" baseline="0" dirty="0" smtClean="0"/>
              <a:t> by these afflictions (1 </a:t>
            </a:r>
            <a:r>
              <a:rPr lang="en-US" baseline="0" dirty="0" err="1" smtClean="0"/>
              <a:t>thess</a:t>
            </a:r>
            <a:r>
              <a:rPr lang="en-US" baseline="0" dirty="0" smtClean="0"/>
              <a:t> 3:3)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98F90-18DE-497C-8E15-49533D52113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08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Walking</a:t>
            </a:r>
            <a:r>
              <a:rPr lang="en-US" baseline="0" dirty="0" smtClean="0"/>
              <a:t> after his own evil heart (</a:t>
            </a:r>
            <a:r>
              <a:rPr lang="en-US" baseline="0" dirty="0" err="1" smtClean="0"/>
              <a:t>Jer</a:t>
            </a:r>
            <a:r>
              <a:rPr lang="en-US" baseline="0" dirty="0" smtClean="0"/>
              <a:t> 16:12)…Engraved on the tablet of their heart (17:1)…Heart turns away (17:5)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98F90-18DE-497C-8E15-49533D52113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00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BF60-34B9-46F9-B4D7-AAC825199130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EDD5-FF68-423C-B3A4-4E250A789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70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BF60-34B9-46F9-B4D7-AAC825199130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EDD5-FF68-423C-B3A4-4E250A789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1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BF60-34B9-46F9-B4D7-AAC825199130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EDD5-FF68-423C-B3A4-4E250A789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81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94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09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40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61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03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52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62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8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BF60-34B9-46F9-B4D7-AAC825199130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EDD5-FF68-423C-B3A4-4E250A789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8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41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75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BF60-34B9-46F9-B4D7-AAC825199130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EDD5-FF68-423C-B3A4-4E250A789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62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BF60-34B9-46F9-B4D7-AAC825199130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EDD5-FF68-423C-B3A4-4E250A789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65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BF60-34B9-46F9-B4D7-AAC825199130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EDD5-FF68-423C-B3A4-4E250A789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1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BF60-34B9-46F9-B4D7-AAC825199130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EDD5-FF68-423C-B3A4-4E250A789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81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BF60-34B9-46F9-B4D7-AAC825199130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EDD5-FF68-423C-B3A4-4E250A789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08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BF60-34B9-46F9-B4D7-AAC825199130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EDD5-FF68-423C-B3A4-4E250A789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8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BF60-34B9-46F9-B4D7-AAC825199130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EDD5-FF68-423C-B3A4-4E250A789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1025" y="365125"/>
            <a:ext cx="11039476" cy="6172152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/>
              </a:gs>
            </a:gsLst>
            <a:path path="circle">
              <a:fillToRect l="50000" t="50000" r="50000" b="50000"/>
            </a:path>
          </a:gradFill>
          <a:ln w="317500" cmpd="thickThin">
            <a:solidFill>
              <a:schemeClr val="accent1"/>
            </a:solidFill>
            <a:prstDash val="solid"/>
          </a:ln>
          <a:effectLst>
            <a:outerShdw blurRad="63500" sx="102000" sy="102000" algn="ctr" rotWithShape="0">
              <a:schemeClr val="bg1">
                <a:alpha val="9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8BF60-34B9-46F9-B4D7-AAC825199130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EEDD5-FF68-423C-B3A4-4E250A789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3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9EA82-11E9-4DAF-9530-60A22D2FFAE3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717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35437"/>
          </a:xfrm>
          <a:solidFill>
            <a:schemeClr val="tx1"/>
          </a:solidFill>
          <a:ln w="190500">
            <a:solidFill>
              <a:schemeClr val="accent3"/>
            </a:solidFill>
          </a:ln>
          <a:effectLst>
            <a:reflection blurRad="6350" stA="50000" endA="300" endPos="90000" dir="5400000" sy="-100000" algn="bl" rotWithShape="0"/>
          </a:effectLst>
        </p:spPr>
        <p:txBody>
          <a:bodyPr anchor="ctr">
            <a:noAutofit/>
          </a:bodyPr>
          <a:lstStyle/>
          <a:p>
            <a:r>
              <a:rPr lang="en-US" sz="1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MAN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IN THE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1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MIRROR</a:t>
            </a:r>
            <a:endParaRPr lang="en-US" sz="1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/>
          </a:bodyPr>
          <a:lstStyle/>
          <a:p>
            <a:pPr algn="l"/>
            <a:r>
              <a:rPr lang="en-US" sz="3200" dirty="0" smtClean="0">
                <a:latin typeface="Tw Cen MT" panose="020B0602020104020603" pitchFamily="34" charset="0"/>
              </a:rPr>
              <a:t>Matthew 21:28-32</a:t>
            </a:r>
            <a:endParaRPr lang="en-US" sz="32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58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4" y="941573"/>
            <a:ext cx="12187705" cy="4994747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4" name="Oval 3"/>
          <p:cNvSpPr/>
          <p:nvPr/>
        </p:nvSpPr>
        <p:spPr>
          <a:xfrm>
            <a:off x="5897388" y="2221871"/>
            <a:ext cx="1834265" cy="648080"/>
          </a:xfrm>
          <a:prstGeom prst="ellipse">
            <a:avLst/>
          </a:prstGeom>
          <a:noFill/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66396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3384" y="409667"/>
            <a:ext cx="9012194" cy="6255965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499"/>
          </a:xfrm>
          <a:solidFill>
            <a:schemeClr val="bg1">
              <a:alpha val="6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cap="all" dirty="0" smtClean="0"/>
              <a:t>The Implant</a:t>
            </a:r>
            <a:endParaRPr lang="en-US" sz="4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  <a:solidFill>
            <a:srgbClr val="000000">
              <a:alpha val="65000"/>
            </a:srgbClr>
          </a:solidFill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n-US" sz="3600" dirty="0" smtClean="0">
                <a:latin typeface="+mj-lt"/>
              </a:rPr>
              <a:t>LET GOD’S WORD CUT INTO ME </a:t>
            </a:r>
            <a:r>
              <a:rPr lang="en-US" sz="3600" baseline="30000" dirty="0" smtClean="0"/>
              <a:t>(Hebrews </a:t>
            </a:r>
            <a:r>
              <a:rPr lang="en-US" sz="3600" baseline="30000" dirty="0"/>
              <a:t>4:12</a:t>
            </a:r>
            <a:r>
              <a:rPr lang="en-US" sz="3600" baseline="30000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>
                <a:latin typeface="+mj-lt"/>
              </a:rPr>
              <a:t>TAKE THE </a:t>
            </a:r>
            <a:r>
              <a:rPr lang="en-US" sz="3600" dirty="0" smtClean="0">
                <a:latin typeface="+mj-lt"/>
              </a:rPr>
              <a:t>WORD/HEART</a:t>
            </a:r>
            <a:endParaRPr lang="en-US" sz="3600" dirty="0">
              <a:latin typeface="+mj-lt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  <a:latin typeface="+mj-lt"/>
              </a:rPr>
              <a:t>CLEAN OUT THE MALIGNANCIES </a:t>
            </a:r>
            <a:r>
              <a:rPr lang="en-US" sz="3600" baseline="30000" dirty="0"/>
              <a:t>(James </a:t>
            </a:r>
            <a:r>
              <a:rPr lang="en-US" sz="3600" baseline="30000" dirty="0" smtClean="0"/>
              <a:t>1:21)</a:t>
            </a:r>
            <a:endParaRPr lang="en-US" sz="3600" baseline="30000" dirty="0"/>
          </a:p>
          <a:p>
            <a:pPr lvl="2"/>
            <a:r>
              <a:rPr lang="en-US" sz="3000" dirty="0" smtClean="0"/>
              <a:t>So I won’t die </a:t>
            </a:r>
            <a:r>
              <a:rPr lang="en-US" sz="3000" baseline="30000" dirty="0" smtClean="0"/>
              <a:t>(Acts 8:19-24)</a:t>
            </a:r>
          </a:p>
          <a:p>
            <a:pPr lvl="2"/>
            <a:r>
              <a:rPr lang="en-US" sz="3000" dirty="0" smtClean="0"/>
              <a:t>So </a:t>
            </a:r>
            <a:r>
              <a:rPr lang="en-US" sz="3000" dirty="0"/>
              <a:t>I can grow </a:t>
            </a:r>
            <a:r>
              <a:rPr lang="en-US" sz="3000" baseline="30000" dirty="0"/>
              <a:t>(1 Peter 2:1-3</a:t>
            </a:r>
            <a:r>
              <a:rPr lang="en-US" sz="3000" baseline="30000" dirty="0" smtClean="0"/>
              <a:t>)</a:t>
            </a:r>
            <a:endParaRPr lang="en-US" sz="3000" baseline="30000" dirty="0"/>
          </a:p>
        </p:txBody>
      </p:sp>
    </p:spTree>
    <p:extLst>
      <p:ext uri="{BB962C8B-B14F-4D97-AF65-F5344CB8AC3E}">
        <p14:creationId xmlns:p14="http://schemas.microsoft.com/office/powerpoint/2010/main" val="1157084204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3384" y="409667"/>
            <a:ext cx="9012194" cy="6255965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499"/>
          </a:xfrm>
          <a:solidFill>
            <a:schemeClr val="bg1">
              <a:alpha val="6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cap="all" dirty="0" smtClean="0"/>
              <a:t>The Implant</a:t>
            </a:r>
            <a:endParaRPr lang="en-US" sz="4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  <a:solidFill>
            <a:srgbClr val="000000">
              <a:alpha val="65000"/>
            </a:srgbClr>
          </a:solidFill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n-US" sz="3600" dirty="0" smtClean="0">
                <a:latin typeface="+mj-lt"/>
              </a:rPr>
              <a:t>LET GOD’S WORD CUT INTO ME </a:t>
            </a:r>
            <a:r>
              <a:rPr lang="en-US" sz="3600" baseline="30000" dirty="0" smtClean="0"/>
              <a:t>(Hebrews </a:t>
            </a:r>
            <a:r>
              <a:rPr lang="en-US" sz="3600" baseline="30000" dirty="0"/>
              <a:t>4:12</a:t>
            </a:r>
            <a:r>
              <a:rPr lang="en-US" sz="3600" baseline="30000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>
                <a:latin typeface="+mj-lt"/>
              </a:rPr>
              <a:t>TAKE THE </a:t>
            </a:r>
            <a:r>
              <a:rPr lang="en-US" sz="3600" dirty="0" smtClean="0">
                <a:latin typeface="+mj-lt"/>
              </a:rPr>
              <a:t>WORD/HEART</a:t>
            </a:r>
            <a:endParaRPr lang="en-US" sz="3600" dirty="0">
              <a:latin typeface="+mj-lt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>
                <a:latin typeface="+mj-lt"/>
              </a:rPr>
              <a:t>CLEAN OUT THE MALIGNANCIES</a:t>
            </a:r>
            <a:r>
              <a:rPr lang="en-US" sz="3600" b="1" dirty="0"/>
              <a:t> </a:t>
            </a:r>
            <a:r>
              <a:rPr lang="en-US" sz="3600" baseline="30000" dirty="0"/>
              <a:t>(James 1:21)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  <a:latin typeface="+mj-lt"/>
              </a:rPr>
              <a:t>STRENGTHEN </a:t>
            </a:r>
            <a:r>
              <a:rPr lang="en-US" sz="3600" b="1" dirty="0">
                <a:solidFill>
                  <a:srgbClr val="FFFF00"/>
                </a:solidFill>
                <a:latin typeface="+mj-lt"/>
              </a:rPr>
              <a:t>IT</a:t>
            </a:r>
            <a:r>
              <a:rPr lang="en-US" sz="3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3600" baseline="30000" dirty="0"/>
              <a:t>(1 </a:t>
            </a:r>
            <a:r>
              <a:rPr lang="en-US" sz="3600" baseline="30000" dirty="0" err="1"/>
              <a:t>Thess</a:t>
            </a:r>
            <a:r>
              <a:rPr lang="en-US" sz="3600" baseline="30000" dirty="0"/>
              <a:t> 2:13; 3:1-5)</a:t>
            </a:r>
          </a:p>
          <a:p>
            <a:pPr lvl="2"/>
            <a:r>
              <a:rPr lang="en-US" sz="3000" dirty="0"/>
              <a:t>God &amp; His word are able to build up </a:t>
            </a:r>
            <a:r>
              <a:rPr lang="en-US" sz="3000" baseline="30000" dirty="0"/>
              <a:t>(Acts 20:32)</a:t>
            </a:r>
          </a:p>
          <a:p>
            <a:pPr lvl="2"/>
            <a:r>
              <a:rPr lang="en-US" sz="3000" dirty="0"/>
              <a:t>Make my calling and election sure </a:t>
            </a:r>
            <a:r>
              <a:rPr lang="en-US" sz="3000" baseline="30000" dirty="0"/>
              <a:t>(2 Peter 1:10)</a:t>
            </a:r>
          </a:p>
          <a:p>
            <a:pPr lvl="1"/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2349645083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4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 anchor="b">
            <a:normAutofit/>
          </a:bodyPr>
          <a:lstStyle/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TAKE IT &amp; LIVE?</a:t>
            </a:r>
          </a:p>
        </p:txBody>
      </p:sp>
      <p:sp>
        <p:nvSpPr>
          <p:cNvPr id="12" name="Heart 11"/>
          <p:cNvSpPr/>
          <p:nvPr/>
        </p:nvSpPr>
        <p:spPr>
          <a:xfrm>
            <a:off x="1484768" y="669956"/>
            <a:ext cx="9297909" cy="5419694"/>
          </a:xfrm>
          <a:prstGeom prst="heart">
            <a:avLst/>
          </a:prstGeom>
          <a:solidFill>
            <a:srgbClr val="FF0000"/>
          </a:solidFill>
          <a:ln w="15240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Moreover, I will give you a new heart and put a new spirit within you; and I will remove the heart of stone from your flesh and give you a heart of flesh.</a:t>
            </a:r>
          </a:p>
          <a:p>
            <a:pPr algn="ctr"/>
            <a:r>
              <a:rPr lang="en-US" sz="3200" i="1" baseline="-25000" dirty="0" smtClean="0">
                <a:solidFill>
                  <a:schemeClr val="tx1"/>
                </a:solidFill>
              </a:rPr>
              <a:t>- Ezekiel 36:22-32 -</a:t>
            </a:r>
            <a:endParaRPr lang="en-US" sz="3200" i="1" baseline="-25000" dirty="0">
              <a:solidFill>
                <a:schemeClr val="tx1"/>
              </a:solidFill>
            </a:endParaRPr>
          </a:p>
        </p:txBody>
      </p:sp>
      <p:sp>
        <p:nvSpPr>
          <p:cNvPr id="5" name="Text Placeholder 6"/>
          <p:cNvSpPr txBox="1">
            <a:spLocks/>
          </p:cNvSpPr>
          <p:nvPr/>
        </p:nvSpPr>
        <p:spPr>
          <a:xfrm>
            <a:off x="831850" y="4602957"/>
            <a:ext cx="105156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REJECT IT &amp; DIE</a:t>
            </a:r>
          </a:p>
        </p:txBody>
      </p:sp>
    </p:spTree>
    <p:extLst>
      <p:ext uri="{BB962C8B-B14F-4D97-AF65-F5344CB8AC3E}">
        <p14:creationId xmlns:p14="http://schemas.microsoft.com/office/powerpoint/2010/main" val="737488914"/>
      </p:ext>
    </p:extLst>
  </p:cSld>
  <p:clrMapOvr>
    <a:masterClrMapping/>
  </p:clrMapOvr>
  <p:transition xmlns:p14="http://schemas.microsoft.com/office/powerpoint/2010/main" spd="slow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4400" dirty="0"/>
          </a:p>
        </p:txBody>
      </p:sp>
      <p:sp>
        <p:nvSpPr>
          <p:cNvPr id="6" name="Heart 5"/>
          <p:cNvSpPr/>
          <p:nvPr/>
        </p:nvSpPr>
        <p:spPr>
          <a:xfrm>
            <a:off x="1484768" y="669956"/>
            <a:ext cx="9297909" cy="5419694"/>
          </a:xfrm>
          <a:prstGeom prst="heart">
            <a:avLst/>
          </a:prstGeom>
          <a:gradFill flip="none" rotWithShape="1">
            <a:gsLst>
              <a:gs pos="83000">
                <a:schemeClr val="tx1">
                  <a:lumMod val="50000"/>
                </a:scheme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The heart is more deceitful than all else and is desperately sick; who can understand it? </a:t>
            </a:r>
            <a:endParaRPr lang="en-US" sz="2800" dirty="0" smtClean="0"/>
          </a:p>
          <a:p>
            <a:pPr algn="ctr"/>
            <a:r>
              <a:rPr lang="en-US" sz="3200" i="1" baseline="-25000" dirty="0" smtClean="0"/>
              <a:t>- Jeremiah 17:9 -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 anchor="b">
            <a:normAutofit/>
          </a:bodyPr>
          <a:lstStyle/>
          <a:p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8273"/>
      </p:ext>
    </p:extLst>
  </p:cSld>
  <p:clrMapOvr>
    <a:masterClrMapping/>
  </p:clrMapOvr>
  <p:transition xmlns:p14="http://schemas.microsoft.com/office/powerpoint/2010/main" spd="slow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4400" dirty="0"/>
          </a:p>
        </p:txBody>
      </p:sp>
      <p:sp>
        <p:nvSpPr>
          <p:cNvPr id="6" name="Heart 5"/>
          <p:cNvSpPr/>
          <p:nvPr/>
        </p:nvSpPr>
        <p:spPr>
          <a:xfrm>
            <a:off x="1484768" y="669956"/>
            <a:ext cx="9297909" cy="5419694"/>
          </a:xfrm>
          <a:prstGeom prst="heart">
            <a:avLst/>
          </a:prstGeom>
          <a:gradFill>
            <a:gsLst>
              <a:gs pos="83000">
                <a:schemeClr val="tx1">
                  <a:lumMod val="50000"/>
                </a:scheme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The sin of Judah is written down with an iron stylus; with a diamond point it is engraved upon the tablet of their heart…</a:t>
            </a:r>
            <a:endParaRPr lang="en-US" sz="3200" dirty="0"/>
          </a:p>
          <a:p>
            <a:pPr algn="ctr"/>
            <a:r>
              <a:rPr lang="en-US" sz="3200" i="1" baseline="-25000" dirty="0" smtClean="0"/>
              <a:t>- Jeremiah 17:1-2 -</a:t>
            </a:r>
            <a:endParaRPr lang="en-US" sz="2400" i="1" baseline="-25000" dirty="0"/>
          </a:p>
        </p:txBody>
      </p:sp>
    </p:spTree>
    <p:extLst>
      <p:ext uri="{BB962C8B-B14F-4D97-AF65-F5344CB8AC3E}">
        <p14:creationId xmlns:p14="http://schemas.microsoft.com/office/powerpoint/2010/main" val="1032782082"/>
      </p:ext>
    </p:extLst>
  </p:cSld>
  <p:clrMapOvr>
    <a:masterClrMapping/>
  </p:clrMapOvr>
  <p:transition xmlns:p14="http://schemas.microsoft.com/office/powerpoint/2010/main" spd="med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rt 5"/>
          <p:cNvSpPr/>
          <p:nvPr/>
        </p:nvSpPr>
        <p:spPr>
          <a:xfrm>
            <a:off x="1484768" y="669956"/>
            <a:ext cx="9297909" cy="5419694"/>
          </a:xfrm>
          <a:prstGeom prst="heart">
            <a:avLst/>
          </a:prstGeom>
          <a:gradFill>
            <a:gsLst>
              <a:gs pos="83000">
                <a:schemeClr val="tx1">
                  <a:lumMod val="50000"/>
                </a:scheme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 will put My law within them and on their heart I will write it; and I will be their God…for I will forgive their iniquity, and their sin I will remember no more.</a:t>
            </a:r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i="1" baseline="-25000" dirty="0" smtClean="0">
                <a:solidFill>
                  <a:schemeClr val="tx1"/>
                </a:solidFill>
              </a:rPr>
              <a:t>- Jeremiah 31:33-34 -</a:t>
            </a:r>
            <a:endParaRPr lang="en-US" sz="3200" i="1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610154"/>
      </p:ext>
    </p:extLst>
  </p:cSld>
  <p:clrMapOvr>
    <a:masterClrMapping/>
  </p:clrMapOvr>
  <p:transition xmlns:p14="http://schemas.microsoft.com/office/powerpoint/2010/main" spd="slow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4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 anchor="b">
            <a:normAutofit/>
          </a:bodyPr>
          <a:lstStyle/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Heart 11"/>
          <p:cNvSpPr/>
          <p:nvPr/>
        </p:nvSpPr>
        <p:spPr>
          <a:xfrm>
            <a:off x="1484768" y="669956"/>
            <a:ext cx="9297909" cy="5419694"/>
          </a:xfrm>
          <a:prstGeom prst="heart">
            <a:avLst/>
          </a:prstGeom>
          <a:solidFill>
            <a:srgbClr val="FF0000"/>
          </a:solidFill>
          <a:ln w="15240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Moreover, I will give you a new heart and put a new spirit within you; and I will remove the heart of stone from your flesh and give you a heart of flesh.</a:t>
            </a:r>
          </a:p>
          <a:p>
            <a:pPr algn="ctr"/>
            <a:r>
              <a:rPr lang="en-US" sz="3200" i="1" baseline="-25000" dirty="0" smtClean="0">
                <a:solidFill>
                  <a:schemeClr val="tx1"/>
                </a:solidFill>
              </a:rPr>
              <a:t>- Ezekiel 36:22-32 -</a:t>
            </a:r>
            <a:endParaRPr lang="en-US" sz="3200" i="1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582547"/>
      </p:ext>
    </p:extLst>
  </p:cSld>
  <p:clrMapOvr>
    <a:masterClrMapping/>
  </p:clrMapOvr>
  <p:transition xmlns:p14="http://schemas.microsoft.com/office/powerpoint/2010/main" spd="slow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35437"/>
          </a:xfrm>
          <a:solidFill>
            <a:schemeClr val="tx1"/>
          </a:solidFill>
          <a:ln w="190500">
            <a:solidFill>
              <a:schemeClr val="accent3"/>
            </a:solidFill>
          </a:ln>
          <a:effectLst>
            <a:reflection blurRad="6350" stA="50000" endA="300" endPos="90000" dir="5400000" sy="-100000" algn="bl" rotWithShape="0"/>
          </a:effectLst>
        </p:spPr>
        <p:txBody>
          <a:bodyPr anchor="ctr">
            <a:noAutofit/>
          </a:bodyPr>
          <a:lstStyle/>
          <a:p>
            <a:r>
              <a:rPr lang="en-US" sz="1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RECEIVE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THE IMPLANTED WORD</a:t>
            </a:r>
            <a:endParaRPr lang="en-US" sz="1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00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3384" y="409667"/>
            <a:ext cx="9012194" cy="6255965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499"/>
          </a:xfrm>
          <a:solidFill>
            <a:schemeClr val="bg1">
              <a:alpha val="6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cap="all" dirty="0" smtClean="0"/>
              <a:t>The Implant</a:t>
            </a:r>
            <a:endParaRPr lang="en-US" sz="4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  <a:solidFill>
            <a:srgbClr val="000000">
              <a:alpha val="65000"/>
            </a:srgbClr>
          </a:solidFill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LET GOD’S WORD CUT INTO ME </a:t>
            </a:r>
            <a:r>
              <a:rPr lang="en-US" sz="3600" baseline="30000" dirty="0" smtClean="0"/>
              <a:t>(Hebrews </a:t>
            </a:r>
            <a:r>
              <a:rPr lang="en-US" sz="3600" baseline="30000" dirty="0"/>
              <a:t>4:12)</a:t>
            </a:r>
          </a:p>
          <a:p>
            <a:pPr lvl="2"/>
            <a:r>
              <a:rPr lang="en-US" sz="3000" dirty="0"/>
              <a:t>Pentecost </a:t>
            </a:r>
            <a:r>
              <a:rPr lang="en-US" sz="3000" baseline="30000" dirty="0"/>
              <a:t>(Acts 2:37)</a:t>
            </a:r>
          </a:p>
          <a:p>
            <a:pPr lvl="2"/>
            <a:r>
              <a:rPr lang="en-US" sz="3000" dirty="0"/>
              <a:t>Lydia </a:t>
            </a:r>
            <a:r>
              <a:rPr lang="en-US" sz="3000" baseline="30000" dirty="0"/>
              <a:t>(Acts 16:14</a:t>
            </a:r>
            <a:r>
              <a:rPr lang="en-US" sz="3000" baseline="30000" dirty="0" smtClean="0"/>
              <a:t>)</a:t>
            </a:r>
            <a:endParaRPr lang="en-US" sz="3000" baseline="30000" dirty="0"/>
          </a:p>
        </p:txBody>
      </p:sp>
    </p:spTree>
    <p:extLst>
      <p:ext uri="{BB962C8B-B14F-4D97-AF65-F5344CB8AC3E}">
        <p14:creationId xmlns:p14="http://schemas.microsoft.com/office/powerpoint/2010/main" val="3925500444"/>
      </p:ext>
    </p:extLst>
  </p:cSld>
  <p:clrMapOvr>
    <a:masterClrMapping/>
  </p:clrMapOvr>
  <p:transition xmlns:p14="http://schemas.microsoft.com/office/powerpoint/2010/main" spd="med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3384" y="409667"/>
            <a:ext cx="9012194" cy="6255965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499"/>
          </a:xfrm>
          <a:solidFill>
            <a:schemeClr val="bg1">
              <a:alpha val="6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cap="all" dirty="0" smtClean="0"/>
              <a:t>The Implant</a:t>
            </a:r>
            <a:endParaRPr lang="en-US" sz="4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  <a:solidFill>
            <a:srgbClr val="000000">
              <a:alpha val="65000"/>
            </a:srgbClr>
          </a:solidFill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n-US" sz="3600" dirty="0" smtClean="0">
                <a:latin typeface="+mj-lt"/>
              </a:rPr>
              <a:t>LET GOD’S WORD CUT INTO ME </a:t>
            </a:r>
            <a:r>
              <a:rPr lang="en-US" sz="3600" baseline="30000" dirty="0" smtClean="0"/>
              <a:t>(Hebrews </a:t>
            </a:r>
            <a:r>
              <a:rPr lang="en-US" sz="3600" baseline="30000" dirty="0"/>
              <a:t>4:12</a:t>
            </a:r>
            <a:r>
              <a:rPr lang="en-US" sz="3600" baseline="30000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  <a:latin typeface="+mj-lt"/>
              </a:rPr>
              <a:t>TAKE THE </a:t>
            </a:r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WORD/HEART</a:t>
            </a:r>
            <a:endParaRPr lang="en-US" sz="3600" dirty="0">
              <a:solidFill>
                <a:srgbClr val="FFFF00"/>
              </a:solidFill>
              <a:latin typeface="+mj-lt"/>
            </a:endParaRPr>
          </a:p>
          <a:p>
            <a:pPr lvl="2"/>
            <a:r>
              <a:rPr lang="en-US" sz="3000" dirty="0" smtClean="0"/>
              <a:t>All those who received his word </a:t>
            </a:r>
            <a:r>
              <a:rPr lang="en-US" sz="3000" baseline="30000" dirty="0"/>
              <a:t>(Acts 2:41)</a:t>
            </a:r>
          </a:p>
          <a:p>
            <a:pPr lvl="2"/>
            <a:r>
              <a:rPr lang="en-US" sz="3000" dirty="0" smtClean="0"/>
              <a:t>Lydia responded/brought </a:t>
            </a:r>
            <a:r>
              <a:rPr lang="en-US" sz="3000" dirty="0"/>
              <a:t>near </a:t>
            </a:r>
            <a:r>
              <a:rPr lang="en-US" sz="3000" baseline="30000" dirty="0"/>
              <a:t>(Acts 16:14)</a:t>
            </a:r>
          </a:p>
          <a:p>
            <a:pPr lvl="2"/>
            <a:r>
              <a:rPr lang="en-US" sz="3000" dirty="0"/>
              <a:t>Samaritans </a:t>
            </a:r>
            <a:r>
              <a:rPr lang="en-US" sz="3000" b="1" dirty="0"/>
              <a:t>received</a:t>
            </a:r>
            <a:r>
              <a:rPr lang="en-US" sz="3000" dirty="0"/>
              <a:t> </a:t>
            </a:r>
            <a:r>
              <a:rPr lang="en-US" sz="3000" dirty="0" smtClean="0"/>
              <a:t>the word of God </a:t>
            </a:r>
            <a:r>
              <a:rPr lang="en-US" sz="3000" baseline="30000" dirty="0" smtClean="0"/>
              <a:t>(Acts </a:t>
            </a:r>
            <a:r>
              <a:rPr lang="en-US" sz="3000" baseline="30000" dirty="0"/>
              <a:t>8:4-14)</a:t>
            </a:r>
          </a:p>
          <a:p>
            <a:pPr lvl="2"/>
            <a:r>
              <a:rPr lang="en-US" sz="3000" dirty="0"/>
              <a:t>Gentiles </a:t>
            </a:r>
            <a:r>
              <a:rPr lang="en-US" sz="3000" b="1" dirty="0"/>
              <a:t>received </a:t>
            </a:r>
            <a:r>
              <a:rPr lang="en-US" sz="3000" dirty="0" smtClean="0"/>
              <a:t>the word of God </a:t>
            </a:r>
            <a:r>
              <a:rPr lang="en-US" sz="3000" baseline="30000" dirty="0" smtClean="0"/>
              <a:t>(Acts </a:t>
            </a:r>
            <a:r>
              <a:rPr lang="en-US" sz="3000" baseline="30000" dirty="0"/>
              <a:t>11:1)</a:t>
            </a:r>
          </a:p>
          <a:p>
            <a:pPr lvl="2"/>
            <a:r>
              <a:rPr lang="en-US" sz="3000" dirty="0" err="1"/>
              <a:t>Bereans</a:t>
            </a:r>
            <a:r>
              <a:rPr lang="en-US" sz="3000" dirty="0"/>
              <a:t> </a:t>
            </a:r>
            <a:r>
              <a:rPr lang="en-US" sz="3000" b="1" dirty="0" smtClean="0"/>
              <a:t>received </a:t>
            </a:r>
            <a:r>
              <a:rPr lang="en-US" sz="3000" dirty="0" smtClean="0"/>
              <a:t>the word </a:t>
            </a:r>
            <a:r>
              <a:rPr lang="en-US" sz="3000" baseline="30000" dirty="0"/>
              <a:t>(Acts 17:11)</a:t>
            </a:r>
          </a:p>
          <a:p>
            <a:pPr lvl="1"/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302855809"/>
      </p:ext>
    </p:extLst>
  </p:cSld>
  <p:clrMapOvr>
    <a:masterClrMapping/>
  </p:clrMapOvr>
  <p:transition xmlns:p14="http://schemas.microsoft.com/office/powerpoint/2010/main" spd="med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3384" y="409667"/>
            <a:ext cx="9012194" cy="6255965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499"/>
          </a:xfrm>
          <a:solidFill>
            <a:schemeClr val="bg1">
              <a:alpha val="6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cap="all" dirty="0" smtClean="0"/>
              <a:t>The Implant</a:t>
            </a:r>
            <a:endParaRPr lang="en-US" sz="4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  <a:solidFill>
            <a:srgbClr val="000000">
              <a:alpha val="65000"/>
            </a:srgbClr>
          </a:solidFill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sz="3600" dirty="0" smtClean="0">
                <a:latin typeface="+mj-lt"/>
              </a:rPr>
              <a:t>LET GOD’S WORD CUT INTO ME </a:t>
            </a:r>
            <a:r>
              <a:rPr lang="en-US" sz="3600" baseline="30000" dirty="0" smtClean="0"/>
              <a:t>(Hebrews </a:t>
            </a:r>
            <a:r>
              <a:rPr lang="en-US" sz="3600" baseline="30000" dirty="0"/>
              <a:t>4:12</a:t>
            </a:r>
            <a:r>
              <a:rPr lang="en-US" sz="3600" baseline="30000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>
                <a:latin typeface="+mj-lt"/>
              </a:rPr>
              <a:t>TAKE THE </a:t>
            </a:r>
            <a:r>
              <a:rPr lang="en-US" sz="3600" dirty="0" smtClean="0">
                <a:latin typeface="+mj-lt"/>
              </a:rPr>
              <a:t>WORD/HEART</a:t>
            </a:r>
            <a:endParaRPr lang="en-US" sz="3600" dirty="0">
              <a:latin typeface="+mj-lt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  <a:latin typeface="+mj-lt"/>
              </a:rPr>
              <a:t>CLEAN OUT THE MALIGNANCIES </a:t>
            </a:r>
            <a:r>
              <a:rPr lang="en-US" sz="3600" baseline="30000" dirty="0"/>
              <a:t>(James </a:t>
            </a:r>
            <a:r>
              <a:rPr lang="en-US" sz="3600" baseline="30000" dirty="0" smtClean="0"/>
              <a:t>1:21)</a:t>
            </a:r>
            <a:endParaRPr lang="en-US" sz="3600" baseline="30000" dirty="0"/>
          </a:p>
        </p:txBody>
      </p:sp>
    </p:spTree>
    <p:extLst>
      <p:ext uri="{BB962C8B-B14F-4D97-AF65-F5344CB8AC3E}">
        <p14:creationId xmlns:p14="http://schemas.microsoft.com/office/powerpoint/2010/main" val="652045588"/>
      </p:ext>
    </p:extLst>
  </p:cSld>
  <p:clrMapOvr>
    <a:masterClrMapping/>
  </p:clrMapOvr>
  <p:transition xmlns:p14="http://schemas.microsoft.com/office/powerpoint/2010/main" spd="med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n in Mirro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4">
      <a:majorFont>
        <a:latin typeface="Tw Cen MT Condensed Extra Bold"/>
        <a:ea typeface=""/>
        <a:cs typeface=""/>
      </a:majorFont>
      <a:minorFont>
        <a:latin typeface="Tw Cen MT"/>
        <a:ea typeface=""/>
        <a:cs typeface="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an in Mirror" id="{296D16A0-3FC2-4198-AABF-C385A536FE3A}" vid="{BA0C7B84-7959-4FAB-8D6E-C6F8FC5E7A3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4">
      <a:majorFont>
        <a:latin typeface="Tw Cen MT Condensed Extra Bold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Man in Mirror</Template>
  <TotalTime>1582</TotalTime>
  <Words>666</Words>
  <Application>Microsoft Macintosh PowerPoint</Application>
  <PresentationFormat>Custom</PresentationFormat>
  <Paragraphs>61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Man in Mirror</vt:lpstr>
      <vt:lpstr>Custom Design</vt:lpstr>
      <vt:lpstr>MAN IN THE MIRROR</vt:lpstr>
      <vt:lpstr>PowerPoint Presentation</vt:lpstr>
      <vt:lpstr>PowerPoint Presentation</vt:lpstr>
      <vt:lpstr>PowerPoint Presentation</vt:lpstr>
      <vt:lpstr>PowerPoint Presentation</vt:lpstr>
      <vt:lpstr>RECEIVE THE IMPLANTED WORD</vt:lpstr>
      <vt:lpstr>The Implant</vt:lpstr>
      <vt:lpstr>The Implant</vt:lpstr>
      <vt:lpstr>The Implant</vt:lpstr>
      <vt:lpstr>PowerPoint Presentation</vt:lpstr>
      <vt:lpstr>The Implant</vt:lpstr>
      <vt:lpstr>The Implant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 Gossett</dc:creator>
  <cp:lastModifiedBy>Brad Collins</cp:lastModifiedBy>
  <cp:revision>40</cp:revision>
  <dcterms:created xsi:type="dcterms:W3CDTF">2015-09-01T12:42:00Z</dcterms:created>
  <dcterms:modified xsi:type="dcterms:W3CDTF">2015-09-14T12:41:09Z</dcterms:modified>
</cp:coreProperties>
</file>