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5" r:id="rId3"/>
    <p:sldId id="261" r:id="rId4"/>
    <p:sldId id="260" r:id="rId5"/>
    <p:sldId id="259" r:id="rId6"/>
    <p:sldId id="266" r:id="rId7"/>
    <p:sldId id="267" r:id="rId8"/>
    <p:sldId id="257" r:id="rId9"/>
    <p:sldId id="264" r:id="rId10"/>
    <p:sldId id="258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-152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7AF9A-6F07-4B59-82E9-3AB09CC7A01E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B66C-6F48-410E-844E-3DC129532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Annoyed, disgusted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B66C-6F48-410E-844E-3DC1295325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 16; Mk 8 the disciples</a:t>
            </a:r>
            <a:r>
              <a:rPr lang="en-US" baseline="0" dirty="0" smtClean="0"/>
              <a:t> forgot </a:t>
            </a:r>
            <a:r>
              <a:rPr lang="en-US" baseline="0" dirty="0" err="1" smtClean="0"/>
              <a:t>bread..Mind</a:t>
            </a:r>
            <a:r>
              <a:rPr lang="en-US" baseline="0" dirty="0" smtClean="0"/>
              <a:t> is in a different place. Negligence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B66C-6F48-410E-844E-3DC1295325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7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Distracted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B66C-6F48-410E-844E-3DC1295325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62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gives life. Sin</a:t>
            </a:r>
            <a:r>
              <a:rPr lang="en-US" baseline="0" dirty="0" smtClean="0"/>
              <a:t> gives death. God gave me </a:t>
            </a:r>
            <a:r>
              <a:rPr lang="en-US" dirty="0" smtClean="0"/>
              <a:t>birth/life</a:t>
            </a:r>
            <a:r>
              <a:rPr lang="en-US" baseline="0" dirty="0" smtClean="0"/>
              <a:t> (James 1:15,18)..1 Pet 4:17 household of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B66C-6F48-410E-844E-3DC1295325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11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gives life. Sin</a:t>
            </a:r>
            <a:r>
              <a:rPr lang="en-US" baseline="0" dirty="0" smtClean="0"/>
              <a:t> gives death. God gave me </a:t>
            </a:r>
            <a:r>
              <a:rPr lang="en-US" dirty="0" smtClean="0"/>
              <a:t>birth/life</a:t>
            </a:r>
            <a:r>
              <a:rPr lang="en-US" baseline="0" dirty="0" smtClean="0"/>
              <a:t> (James 1:15,18)..1 Pet 4:17 household of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B66C-6F48-410E-844E-3DC1295325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9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4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5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1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07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6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7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0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9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74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01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4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2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8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1025" y="365125"/>
            <a:ext cx="11039476" cy="617215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 w="317500" cmpd="thickThin">
            <a:solidFill>
              <a:schemeClr val="accent1"/>
            </a:solidFill>
            <a:prstDash val="solid"/>
          </a:ln>
          <a:effectLst>
            <a:outerShdw blurRad="63500" sx="102000" sy="102000" algn="ctr" rotWithShape="0">
              <a:schemeClr val="bg1"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97D0-1B27-40BC-9376-9EAD48074EE1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D858-F5CA-4B02-AAC6-492EDF76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EA82-11E9-4DAF-9530-60A22D2FFAE3}" type="datetimeFigureOut">
              <a:rPr lang="en-US" smtClean="0"/>
              <a:pPr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4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anchor="ctr"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IN THE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MIRROR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algn="l"/>
            <a:r>
              <a:rPr lang="en-US" sz="3200" dirty="0" smtClean="0">
                <a:latin typeface="Tw Cen MT" panose="020B0602020104020603" pitchFamily="34" charset="0"/>
              </a:rPr>
              <a:t>Matthew 21:28-32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6695" y="259248"/>
            <a:ext cx="5251010" cy="7930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9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anchor="ctr"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REMEMBER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WHAT KIND OF PERSON I AM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9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Tw Cen MT Condensed" panose="020B0606020104020203" pitchFamily="34" charset="0"/>
              </a:rPr>
              <a:t>Have trouble </a:t>
            </a:r>
            <a:r>
              <a:rPr lang="en-US" sz="4000" dirty="0" smtClean="0">
                <a:solidFill>
                  <a:schemeClr val="bg1"/>
                </a:solidFill>
                <a:latin typeface="Tw Cen MT Condensed" panose="020B0606020104020203" pitchFamily="34" charset="0"/>
              </a:rPr>
              <a:t>remembering</a:t>
            </a:r>
            <a:endParaRPr lang="en-US" sz="4000" baseline="30000" dirty="0">
              <a:solidFill>
                <a:schemeClr val="bg1"/>
              </a:solidFill>
              <a:latin typeface="Tw Cen MT Condensed" panose="020B0606020104020203" pitchFamily="34" charset="0"/>
            </a:endParaRPr>
          </a:p>
          <a:p>
            <a:pPr algn="r"/>
            <a:r>
              <a:rPr lang="en-US" sz="4000" dirty="0">
                <a:solidFill>
                  <a:schemeClr val="bg1"/>
                </a:solidFill>
                <a:latin typeface="Tw Cen MT Condensed" panose="020B0606020104020203" pitchFamily="34" charset="0"/>
              </a:rPr>
              <a:t>Have not used in a </a:t>
            </a:r>
            <a:r>
              <a:rPr lang="en-US" sz="4000" dirty="0" smtClean="0">
                <a:solidFill>
                  <a:schemeClr val="bg1"/>
                </a:solidFill>
                <a:latin typeface="Tw Cen MT Condensed" panose="020B0606020104020203" pitchFamily="34" charset="0"/>
              </a:rPr>
              <a:t>while</a:t>
            </a:r>
            <a:endParaRPr lang="en-US" sz="4000" baseline="30000" dirty="0">
              <a:solidFill>
                <a:schemeClr val="bg1"/>
              </a:solidFill>
              <a:latin typeface="Tw Cen MT Condensed" panose="020B0606020104020203" pitchFamily="34" charset="0"/>
            </a:endParaRPr>
          </a:p>
          <a:p>
            <a:pPr algn="r"/>
            <a:r>
              <a:rPr lang="en-US" sz="4400" dirty="0" smtClean="0">
                <a:latin typeface="Tw Cen MT Condensed" panose="020B0606020104020203" pitchFamily="34" charset="0"/>
              </a:rPr>
              <a:t>Have a song/sight stuck in your head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831850" y="667265"/>
            <a:ext cx="10515600" cy="3680461"/>
          </a:xfrm>
          <a:prstGeom prst="cloudCallout">
            <a:avLst>
              <a:gd name="adj1" fmla="val -29180"/>
              <a:gd name="adj2" fmla="val 76105"/>
            </a:avLst>
          </a:prstGeom>
          <a:solidFill>
            <a:srgbClr val="000000"/>
          </a:solidFill>
          <a:ln w="38100"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How can I forget that?!</a:t>
            </a:r>
            <a:endParaRPr lang="en-US" sz="6600" dirty="0">
              <a:solidFill>
                <a:schemeClr val="tx1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21243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Tw Cen MT Condensed" panose="020B0606020104020203" pitchFamily="34" charset="0"/>
              </a:rPr>
              <a:t>Easily forget</a:t>
            </a:r>
          </a:p>
          <a:p>
            <a:pPr algn="r"/>
            <a:r>
              <a:rPr lang="en-US" sz="4400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Have not used in a while</a:t>
            </a:r>
            <a:endParaRPr lang="en-US" sz="4400" baseline="30000" dirty="0" smtClean="0">
              <a:solidFill>
                <a:schemeClr val="tx1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831850" y="667265"/>
            <a:ext cx="10515600" cy="3680461"/>
          </a:xfrm>
          <a:prstGeom prst="cloudCallout">
            <a:avLst>
              <a:gd name="adj1" fmla="val -29180"/>
              <a:gd name="adj2" fmla="val 76105"/>
            </a:avLst>
          </a:prstGeom>
          <a:solidFill>
            <a:srgbClr val="000000"/>
          </a:solidFill>
          <a:ln w="38100"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How did I forget that?!</a:t>
            </a:r>
            <a:endParaRPr lang="en-US" sz="6600" dirty="0">
              <a:solidFill>
                <a:schemeClr val="tx1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5020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Tw Cen MT Condensed" panose="020B0606020104020203" pitchFamily="34" charset="0"/>
              </a:rPr>
              <a:t>Easily forget</a:t>
            </a:r>
            <a:endParaRPr lang="en-US" sz="4400" baseline="30000" dirty="0" smtClean="0">
              <a:latin typeface="Tw Cen MT Condensed" panose="020B06060201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831850" y="667265"/>
            <a:ext cx="10515600" cy="3680461"/>
          </a:xfrm>
          <a:prstGeom prst="cloudCallout">
            <a:avLst>
              <a:gd name="adj1" fmla="val -29180"/>
              <a:gd name="adj2" fmla="val 76105"/>
            </a:avLst>
          </a:prstGeom>
          <a:solidFill>
            <a:srgbClr val="000000"/>
          </a:solidFill>
          <a:ln w="38100"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I’d lose my head if it wasn’t attached!</a:t>
            </a:r>
            <a:endParaRPr lang="en-US" sz="6600" dirty="0">
              <a:solidFill>
                <a:schemeClr val="tx1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93080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anchor="ctr"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REMEMBER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WHAT KIND OF PERSON I AM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6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a Christian…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I am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BLESSED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(Eph 1:3)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I am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CHOSEN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(</a:t>
            </a:r>
            <a:r>
              <a:rPr lang="en-US" sz="3600" baseline="30000" dirty="0" err="1" smtClean="0"/>
              <a:t>Eph</a:t>
            </a:r>
            <a:r>
              <a:rPr lang="en-US" sz="3600" baseline="30000" dirty="0" smtClean="0"/>
              <a:t> 1:4)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I am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ADOPTED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(</a:t>
            </a:r>
            <a:r>
              <a:rPr lang="en-US" sz="3600" baseline="30000" dirty="0" err="1" smtClean="0"/>
              <a:t>Eph</a:t>
            </a:r>
            <a:r>
              <a:rPr lang="en-US" sz="3600" baseline="30000" dirty="0" smtClean="0"/>
              <a:t> 1:5)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I am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FORGIVEN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(</a:t>
            </a:r>
            <a:r>
              <a:rPr lang="en-US" sz="3600" baseline="30000" dirty="0" err="1" smtClean="0"/>
              <a:t>Eph</a:t>
            </a:r>
            <a:r>
              <a:rPr lang="en-US" sz="3600" baseline="30000" dirty="0" smtClean="0"/>
              <a:t> 1:7)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I am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GOD’S</a:t>
            </a:r>
            <a:r>
              <a:rPr lang="en-US" sz="3600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POSSESSION</a:t>
            </a:r>
            <a:r>
              <a:rPr lang="en-US" sz="3600" b="1" dirty="0" smtClean="0"/>
              <a:t> </a:t>
            </a:r>
            <a:r>
              <a:rPr lang="en-US" sz="3600" baseline="30000" dirty="0" smtClean="0"/>
              <a:t>(Eph 1:14)</a:t>
            </a:r>
          </a:p>
        </p:txBody>
      </p:sp>
    </p:spTree>
    <p:extLst>
      <p:ext uri="{BB962C8B-B14F-4D97-AF65-F5344CB8AC3E}">
        <p14:creationId xmlns:p14="http://schemas.microsoft.com/office/powerpoint/2010/main" val="245907949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a Christian…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I was dead… </a:t>
            </a:r>
            <a:r>
              <a:rPr lang="en-US" sz="3600" baseline="30000" dirty="0" smtClean="0"/>
              <a:t>(</a:t>
            </a:r>
            <a:r>
              <a:rPr lang="en-US" sz="3600" baseline="30000" dirty="0" err="1" smtClean="0"/>
              <a:t>Eph</a:t>
            </a:r>
            <a:r>
              <a:rPr lang="en-US" sz="3600" baseline="30000" dirty="0" smtClean="0"/>
              <a:t> 2:1-10)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N</a:t>
            </a:r>
            <a:r>
              <a:rPr lang="en-US" sz="3600" dirty="0" smtClean="0"/>
              <a:t>ow I’m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ALIVE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baseline="30000" dirty="0" smtClean="0"/>
              <a:t>(2:5)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Now I’m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CREATED FOR GOOD WORKS </a:t>
            </a:r>
            <a:r>
              <a:rPr lang="en-US" sz="3600" baseline="30000" dirty="0" smtClean="0"/>
              <a:t>(2:10)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I was separate/excluded/without God… </a:t>
            </a:r>
            <a:r>
              <a:rPr lang="en-US" sz="3600" baseline="30000" dirty="0"/>
              <a:t>(</a:t>
            </a:r>
            <a:r>
              <a:rPr lang="en-US" sz="3600" baseline="30000" dirty="0" err="1"/>
              <a:t>Eph</a:t>
            </a:r>
            <a:r>
              <a:rPr lang="en-US" sz="3600" baseline="30000" dirty="0"/>
              <a:t> 2:11-22)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Now </a:t>
            </a:r>
            <a:r>
              <a:rPr lang="en-US" sz="3600" dirty="0" smtClean="0"/>
              <a:t>I’m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BROUGHT NEAR </a:t>
            </a:r>
            <a:r>
              <a:rPr lang="en-US" sz="3600" baseline="30000" dirty="0" smtClean="0"/>
              <a:t>(2:13</a:t>
            </a:r>
            <a:r>
              <a:rPr lang="en-US" sz="3600" baseline="30000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Now </a:t>
            </a:r>
            <a:r>
              <a:rPr lang="en-US" sz="3600" dirty="0" smtClean="0"/>
              <a:t>I’m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MEMBER OF GOD’S FAMILY </a:t>
            </a:r>
            <a:r>
              <a:rPr lang="en-US" sz="3600" baseline="30000" dirty="0" smtClean="0"/>
              <a:t>(2:19</a:t>
            </a:r>
            <a:r>
              <a:rPr lang="en-US" sz="3600" baseline="30000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Now </a:t>
            </a:r>
            <a:r>
              <a:rPr lang="en-US" sz="3600" dirty="0" smtClean="0"/>
              <a:t>I’m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GOD’S DWELLING PLACE </a:t>
            </a:r>
            <a:r>
              <a:rPr lang="en-US" sz="3600" baseline="30000" dirty="0" smtClean="0"/>
              <a:t>(2:22)</a:t>
            </a:r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42383436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357" y="-7294"/>
            <a:ext cx="5491870" cy="732249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9001149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suggestions to remember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/>
              <a:t>Have trouble remembering or easily distracted </a:t>
            </a:r>
            <a:r>
              <a:rPr lang="en-US" sz="3200" baseline="30000" dirty="0" smtClean="0"/>
              <a:t>(Ecclesiastes 12:1ff)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6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Start early in life </a:t>
            </a:r>
            <a:endParaRPr lang="en-US" sz="36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smtClean="0"/>
              <a:t>Have not used in a while </a:t>
            </a:r>
            <a:r>
              <a:rPr lang="en-US" sz="3200" baseline="30000" dirty="0" smtClean="0"/>
              <a:t>(Deuteronomy 4:9)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en-US" sz="3600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TeLL</a:t>
            </a:r>
            <a:r>
              <a:rPr lang="en-US" sz="36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SOMEBODY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smtClean="0"/>
              <a:t>Have a sight/sound stuck in my head </a:t>
            </a:r>
            <a:r>
              <a:rPr lang="en-US" sz="3200" baseline="30000" dirty="0" smtClean="0"/>
              <a:t>(Acts 26:14, 19-20)</a:t>
            </a:r>
            <a:endParaRPr lang="en-US" sz="3200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en-US" sz="36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Don’t kick. submit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6973433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an in Mirro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4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n in Mirror" id="{296D16A0-3FC2-4198-AABF-C385A536FE3A}" vid="{BA0C7B84-7959-4FAB-8D6E-C6F8FC5E7A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 in Mirror</Template>
  <TotalTime>2753</TotalTime>
  <Words>339</Words>
  <Application>Microsoft Macintosh PowerPoint</Application>
  <PresentationFormat>Custom</PresentationFormat>
  <Paragraphs>44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Man in Mirror</vt:lpstr>
      <vt:lpstr>Custom Design</vt:lpstr>
      <vt:lpstr>MAN IN THE MIRROR</vt:lpstr>
      <vt:lpstr>PowerPoint Presentation</vt:lpstr>
      <vt:lpstr>PowerPoint Presentation</vt:lpstr>
      <vt:lpstr>PowerPoint Presentation</vt:lpstr>
      <vt:lpstr>REMEMBER WHAT KIND OF PERSON I AM</vt:lpstr>
      <vt:lpstr>I am a Christian…</vt:lpstr>
      <vt:lpstr>I am a Christian…</vt:lpstr>
      <vt:lpstr>PowerPoint Presentation</vt:lpstr>
      <vt:lpstr>3 suggestions to remember</vt:lpstr>
      <vt:lpstr>PowerPoint Presentation</vt:lpstr>
      <vt:lpstr>REMEMBER WHAT KIND OF PERSON I 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What You Are</dc:title>
  <dc:creator>Wes Gossett</dc:creator>
  <cp:lastModifiedBy>Brad Collins</cp:lastModifiedBy>
  <cp:revision>37</cp:revision>
  <dcterms:created xsi:type="dcterms:W3CDTF">2015-08-31T12:29:46Z</dcterms:created>
  <dcterms:modified xsi:type="dcterms:W3CDTF">2015-09-14T12:40:15Z</dcterms:modified>
</cp:coreProperties>
</file>