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040" y="-9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7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0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7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03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26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2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43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46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3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38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10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/>
          <a:srcRect b="16044"/>
          <a:stretch/>
        </p:blipFill>
        <p:spPr>
          <a:xfrm>
            <a:off x="-20144" y="0"/>
            <a:ext cx="919864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86BB-F67F-1048-9293-69ED905F9E7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7258-A9E0-234B-A8B5-BFE2C9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02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effectLst>
            <a:glow rad="215900">
              <a:schemeClr val="tx1">
                <a:alpha val="53000"/>
              </a:schemeClr>
            </a:glow>
          </a:effectLst>
          <a:latin typeface="Perpetua Titling MT"/>
          <a:ea typeface="+mj-ea"/>
          <a:cs typeface="Perpetua Titling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03200">
              <a:schemeClr val="tx1">
                <a:alpha val="63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03200">
              <a:schemeClr val="tx1">
                <a:alpha val="63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03200">
              <a:schemeClr val="tx1">
                <a:alpha val="63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03200">
              <a:schemeClr val="tx1">
                <a:alpha val="63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03200">
              <a:schemeClr val="tx1">
                <a:alpha val="63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63963"/>
            <a:ext cx="7772400" cy="1102519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The Destruction</a:t>
            </a:r>
            <a:br>
              <a:rPr lang="en-US" dirty="0" smtClean="0"/>
            </a:br>
            <a:r>
              <a:rPr lang="en-US" dirty="0" smtClean="0"/>
              <a:t>of Canaan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1075" y="4285160"/>
            <a:ext cx="3252925" cy="877018"/>
          </a:xfrm>
        </p:spPr>
        <p:txBody>
          <a:bodyPr/>
          <a:lstStyle/>
          <a:p>
            <a:pPr algn="r"/>
            <a:r>
              <a:rPr lang="en-US" dirty="0" smtClean="0"/>
              <a:t>Joshua 10:40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Were They Destroyed?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748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true that God promised the land to Abraham (Josh. 1:2-3; Deut. 34:4).</a:t>
            </a:r>
          </a:p>
          <a:p>
            <a:r>
              <a:rPr lang="en-US" dirty="0" smtClean="0"/>
              <a:t>But their destruction is for a different reason (Lev. 18:24-30; Deut. 18:9-12; 12:30).</a:t>
            </a:r>
          </a:p>
          <a:p>
            <a:r>
              <a:rPr lang="en-US" dirty="0" smtClean="0"/>
              <a:t>The most common complaint against God is all of the injustice in the world.</a:t>
            </a:r>
          </a:p>
          <a:p>
            <a:r>
              <a:rPr lang="en-US" dirty="0" smtClean="0"/>
              <a:t>God cannot win with these sorts of critics (Matt. 11:18-19).</a:t>
            </a:r>
          </a:p>
        </p:txBody>
      </p:sp>
    </p:spTree>
    <p:extLst>
      <p:ext uri="{BB962C8B-B14F-4D97-AF65-F5344CB8AC3E}">
        <p14:creationId xmlns:p14="http://schemas.microsoft.com/office/powerpoint/2010/main" xmlns="" val="177495124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Isn’t God Loving?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748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would run to the New Testament and try to prove they serve a different God (Deut. 5:10).</a:t>
            </a:r>
          </a:p>
          <a:p>
            <a:r>
              <a:rPr lang="en-US" dirty="0" smtClean="0"/>
              <a:t>But who wants a judge who never passes out a sentence (Deut. 5:9; Psa. 11:7; 33:5; 37:28)?</a:t>
            </a:r>
          </a:p>
          <a:p>
            <a:r>
              <a:rPr lang="en-US" dirty="0" smtClean="0"/>
              <a:t>God is VERY long-suffering (Gen. 15:16; cf. 6:3; 2 Pet. 2:5; 1 Pet. 3:20).</a:t>
            </a:r>
          </a:p>
          <a:p>
            <a:r>
              <a:rPr lang="en-US" dirty="0" smtClean="0"/>
              <a:t>He is even willing to spare those who appeal even at the last minute (Josh. 6:25; 9:23-27; cf. Joel 2:12-13).</a:t>
            </a:r>
          </a:p>
        </p:txBody>
      </p:sp>
    </p:spTree>
    <p:extLst>
      <p:ext uri="{BB962C8B-B14F-4D97-AF65-F5344CB8AC3E}">
        <p14:creationId xmlns:p14="http://schemas.microsoft.com/office/powerpoint/2010/main" xmlns="" val="15327578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Innocents?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541"/>
            <a:ext cx="8229600" cy="345546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guilty (Rom. 3:23).</a:t>
            </a:r>
          </a:p>
          <a:p>
            <a:r>
              <a:rPr lang="en-US" dirty="0" smtClean="0"/>
              <a:t>What about the children (Josh 6:21; cf. 1 Sam. 15:3)?</a:t>
            </a:r>
          </a:p>
          <a:p>
            <a:r>
              <a:rPr lang="en-US" dirty="0" smtClean="0"/>
              <a:t>Consider the difference in the atheist’s view and God’s (Matt. 19:14; 2 Sam. 12:23).</a:t>
            </a:r>
          </a:p>
        </p:txBody>
      </p:sp>
    </p:spTree>
    <p:extLst>
      <p:ext uri="{BB962C8B-B14F-4D97-AF65-F5344CB8AC3E}">
        <p14:creationId xmlns:p14="http://schemas.microsoft.com/office/powerpoint/2010/main" xmlns="" val="242102324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220</Words>
  <Application>Microsoft Office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Destruction of Canaan</vt:lpstr>
      <vt:lpstr>Why Were They Destroyed?</vt:lpstr>
      <vt:lpstr>Isn’t God Loving?</vt:lpstr>
      <vt:lpstr>What about Innocents?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Destruction of Canaan</dc:title>
  <dc:creator>Stephen Russell</dc:creator>
  <cp:lastModifiedBy>pepperrd</cp:lastModifiedBy>
  <cp:revision>4</cp:revision>
  <dcterms:created xsi:type="dcterms:W3CDTF">2015-09-20T06:17:26Z</dcterms:created>
  <dcterms:modified xsi:type="dcterms:W3CDTF">2015-09-20T23:31:23Z</dcterms:modified>
</cp:coreProperties>
</file>