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263" r:id="rId3"/>
    <p:sldId id="258" r:id="rId4"/>
    <p:sldId id="265" r:id="rId5"/>
    <p:sldId id="264" r:id="rId6"/>
    <p:sldId id="259" r:id="rId7"/>
    <p:sldId id="266" r:id="rId8"/>
    <p:sldId id="260" r:id="rId9"/>
    <p:sldId id="261" r:id="rId10"/>
    <p:sldId id="262"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showGuides="1">
      <p:cViewPr varScale="1">
        <p:scale>
          <a:sx n="95" d="100"/>
          <a:sy n="95" d="100"/>
        </p:scale>
        <p:origin x="-1048"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5A1C51-3E07-4CA7-BF7E-E09313912721}" type="datetimeFigureOut">
              <a:rPr lang="en-US" smtClean="0"/>
              <a:pPr/>
              <a:t>9/14/15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90252C-FE2A-46C8-998A-CE75BECEF5CA}" type="slidenum">
              <a:rPr lang="en-US" smtClean="0"/>
              <a:pPr/>
              <a:t>‹#›</a:t>
            </a:fld>
            <a:endParaRPr lang="en-US"/>
          </a:p>
        </p:txBody>
      </p:sp>
    </p:spTree>
    <p:extLst>
      <p:ext uri="{BB962C8B-B14F-4D97-AF65-F5344CB8AC3E}">
        <p14:creationId xmlns:p14="http://schemas.microsoft.com/office/powerpoint/2010/main" val="458221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Home alone</a:t>
            </a:r>
            <a:endParaRPr lang="en-US" dirty="0"/>
          </a:p>
        </p:txBody>
      </p:sp>
      <p:sp>
        <p:nvSpPr>
          <p:cNvPr id="4" name="Slide Number Placeholder 3"/>
          <p:cNvSpPr>
            <a:spLocks noGrp="1"/>
          </p:cNvSpPr>
          <p:nvPr>
            <p:ph type="sldNum" sz="quarter" idx="10"/>
          </p:nvPr>
        </p:nvSpPr>
        <p:spPr/>
        <p:txBody>
          <a:bodyPr/>
          <a:lstStyle/>
          <a:p>
            <a:fld id="{D190252C-FE2A-46C8-998A-CE75BECEF5CA}" type="slidenum">
              <a:rPr lang="en-US" smtClean="0"/>
              <a:pPr/>
              <a:t>5</a:t>
            </a:fld>
            <a:endParaRPr lang="en-US"/>
          </a:p>
        </p:txBody>
      </p:sp>
    </p:spTree>
    <p:extLst>
      <p:ext uri="{BB962C8B-B14F-4D97-AF65-F5344CB8AC3E}">
        <p14:creationId xmlns:p14="http://schemas.microsoft.com/office/powerpoint/2010/main" val="3921974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Home alone</a:t>
            </a:r>
            <a:endParaRPr lang="en-US"/>
          </a:p>
        </p:txBody>
      </p:sp>
      <p:sp>
        <p:nvSpPr>
          <p:cNvPr id="4" name="Slide Number Placeholder 3"/>
          <p:cNvSpPr>
            <a:spLocks noGrp="1"/>
          </p:cNvSpPr>
          <p:nvPr>
            <p:ph type="sldNum" sz="quarter" idx="10"/>
          </p:nvPr>
        </p:nvSpPr>
        <p:spPr/>
        <p:txBody>
          <a:bodyPr/>
          <a:lstStyle/>
          <a:p>
            <a:fld id="{D190252C-FE2A-46C8-998A-CE75BECEF5CA}" type="slidenum">
              <a:rPr lang="en-US" smtClean="0"/>
              <a:pPr/>
              <a:t>6</a:t>
            </a:fld>
            <a:endParaRPr lang="en-US"/>
          </a:p>
        </p:txBody>
      </p:sp>
    </p:spTree>
    <p:extLst>
      <p:ext uri="{BB962C8B-B14F-4D97-AF65-F5344CB8AC3E}">
        <p14:creationId xmlns:p14="http://schemas.microsoft.com/office/powerpoint/2010/main" val="4009648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CNN story only</a:t>
            </a:r>
            <a:r>
              <a:rPr lang="en-US" baseline="0" dirty="0" smtClean="0"/>
              <a:t> house that survived on the peninsula after Hurricane Ike…Galveston, TX</a:t>
            </a:r>
            <a:endParaRPr lang="en-US" dirty="0"/>
          </a:p>
        </p:txBody>
      </p:sp>
      <p:sp>
        <p:nvSpPr>
          <p:cNvPr id="4" name="Slide Number Placeholder 3"/>
          <p:cNvSpPr>
            <a:spLocks noGrp="1"/>
          </p:cNvSpPr>
          <p:nvPr>
            <p:ph type="sldNum" sz="quarter" idx="10"/>
          </p:nvPr>
        </p:nvSpPr>
        <p:spPr/>
        <p:txBody>
          <a:bodyPr/>
          <a:lstStyle/>
          <a:p>
            <a:fld id="{D190252C-FE2A-46C8-998A-CE75BECEF5CA}" type="slidenum">
              <a:rPr lang="en-US" smtClean="0"/>
              <a:pPr/>
              <a:t>8</a:t>
            </a:fld>
            <a:endParaRPr lang="en-US"/>
          </a:p>
        </p:txBody>
      </p:sp>
    </p:spTree>
    <p:extLst>
      <p:ext uri="{BB962C8B-B14F-4D97-AF65-F5344CB8AC3E}">
        <p14:creationId xmlns:p14="http://schemas.microsoft.com/office/powerpoint/2010/main" val="3702957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C4F9B1-B6A2-484D-8DCB-B682CF77580D}" type="datetimeFigureOut">
              <a:rPr lang="en-US" smtClean="0"/>
              <a:pPr/>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F4084-A4BC-4581-8741-923CF35D6FDF}" type="slidenum">
              <a:rPr lang="en-US" smtClean="0"/>
              <a:pPr/>
              <a:t>‹#›</a:t>
            </a:fld>
            <a:endParaRPr lang="en-US"/>
          </a:p>
        </p:txBody>
      </p:sp>
    </p:spTree>
    <p:extLst>
      <p:ext uri="{BB962C8B-B14F-4D97-AF65-F5344CB8AC3E}">
        <p14:creationId xmlns:p14="http://schemas.microsoft.com/office/powerpoint/2010/main" val="399103822"/>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4F9B1-B6A2-484D-8DCB-B682CF77580D}" type="datetimeFigureOut">
              <a:rPr lang="en-US" smtClean="0"/>
              <a:pPr/>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F4084-A4BC-4581-8741-923CF35D6FDF}" type="slidenum">
              <a:rPr lang="en-US" smtClean="0"/>
              <a:pPr/>
              <a:t>‹#›</a:t>
            </a:fld>
            <a:endParaRPr lang="en-US"/>
          </a:p>
        </p:txBody>
      </p:sp>
    </p:spTree>
    <p:extLst>
      <p:ext uri="{BB962C8B-B14F-4D97-AF65-F5344CB8AC3E}">
        <p14:creationId xmlns:p14="http://schemas.microsoft.com/office/powerpoint/2010/main" val="2167937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4F9B1-B6A2-484D-8DCB-B682CF77580D}" type="datetimeFigureOut">
              <a:rPr lang="en-US" smtClean="0"/>
              <a:pPr/>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F4084-A4BC-4581-8741-923CF35D6FDF}" type="slidenum">
              <a:rPr lang="en-US" smtClean="0"/>
              <a:pPr/>
              <a:t>‹#›</a:t>
            </a:fld>
            <a:endParaRPr lang="en-US"/>
          </a:p>
        </p:txBody>
      </p:sp>
    </p:spTree>
    <p:extLst>
      <p:ext uri="{BB962C8B-B14F-4D97-AF65-F5344CB8AC3E}">
        <p14:creationId xmlns:p14="http://schemas.microsoft.com/office/powerpoint/2010/main" val="1865740075"/>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B9EA82-11E9-4DAF-9530-60A22D2FFAE3}" type="datetimeFigureOut">
              <a:rPr lang="en-US" smtClean="0"/>
              <a:pPr/>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F5DE1-8092-491C-B649-199A6481BF88}" type="slidenum">
              <a:rPr lang="en-US" smtClean="0"/>
              <a:pPr/>
              <a:t>‹#›</a:t>
            </a:fld>
            <a:endParaRPr lang="en-US"/>
          </a:p>
        </p:txBody>
      </p:sp>
    </p:spTree>
    <p:extLst>
      <p:ext uri="{BB962C8B-B14F-4D97-AF65-F5344CB8AC3E}">
        <p14:creationId xmlns:p14="http://schemas.microsoft.com/office/powerpoint/2010/main" val="745766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9EA82-11E9-4DAF-9530-60A22D2FFAE3}" type="datetimeFigureOut">
              <a:rPr lang="en-US" smtClean="0"/>
              <a:pPr/>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F5DE1-8092-491C-B649-199A6481BF88}" type="slidenum">
              <a:rPr lang="en-US" smtClean="0"/>
              <a:pPr/>
              <a:t>‹#›</a:t>
            </a:fld>
            <a:endParaRPr lang="en-US"/>
          </a:p>
        </p:txBody>
      </p:sp>
    </p:spTree>
    <p:extLst>
      <p:ext uri="{BB962C8B-B14F-4D97-AF65-F5344CB8AC3E}">
        <p14:creationId xmlns:p14="http://schemas.microsoft.com/office/powerpoint/2010/main" val="242865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B9EA82-11E9-4DAF-9530-60A22D2FFAE3}" type="datetimeFigureOut">
              <a:rPr lang="en-US" smtClean="0"/>
              <a:pPr/>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F5DE1-8092-491C-B649-199A6481BF88}" type="slidenum">
              <a:rPr lang="en-US" smtClean="0"/>
              <a:pPr/>
              <a:t>‹#›</a:t>
            </a:fld>
            <a:endParaRPr lang="en-US"/>
          </a:p>
        </p:txBody>
      </p:sp>
    </p:spTree>
    <p:extLst>
      <p:ext uri="{BB962C8B-B14F-4D97-AF65-F5344CB8AC3E}">
        <p14:creationId xmlns:p14="http://schemas.microsoft.com/office/powerpoint/2010/main" val="28176907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B9EA82-11E9-4DAF-9530-60A22D2FFAE3}" type="datetimeFigureOut">
              <a:rPr lang="en-US" smtClean="0"/>
              <a:pPr/>
              <a:t>9/14/15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F5DE1-8092-491C-B649-199A6481BF88}" type="slidenum">
              <a:rPr lang="en-US" smtClean="0"/>
              <a:pPr/>
              <a:t>‹#›</a:t>
            </a:fld>
            <a:endParaRPr lang="en-US"/>
          </a:p>
        </p:txBody>
      </p:sp>
    </p:spTree>
    <p:extLst>
      <p:ext uri="{BB962C8B-B14F-4D97-AF65-F5344CB8AC3E}">
        <p14:creationId xmlns:p14="http://schemas.microsoft.com/office/powerpoint/2010/main" val="1825073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B9EA82-11E9-4DAF-9530-60A22D2FFAE3}" type="datetimeFigureOut">
              <a:rPr lang="en-US" smtClean="0"/>
              <a:pPr/>
              <a:t>9/14/15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8F5DE1-8092-491C-B649-199A6481BF88}" type="slidenum">
              <a:rPr lang="en-US" smtClean="0"/>
              <a:pPr/>
              <a:t>‹#›</a:t>
            </a:fld>
            <a:endParaRPr lang="en-US"/>
          </a:p>
        </p:txBody>
      </p:sp>
    </p:spTree>
    <p:extLst>
      <p:ext uri="{BB962C8B-B14F-4D97-AF65-F5344CB8AC3E}">
        <p14:creationId xmlns:p14="http://schemas.microsoft.com/office/powerpoint/2010/main" val="403030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B9EA82-11E9-4DAF-9530-60A22D2FFAE3}" type="datetimeFigureOut">
              <a:rPr lang="en-US" smtClean="0"/>
              <a:pPr/>
              <a:t>9/14/15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8F5DE1-8092-491C-B649-199A6481BF88}" type="slidenum">
              <a:rPr lang="en-US" smtClean="0"/>
              <a:pPr/>
              <a:t>‹#›</a:t>
            </a:fld>
            <a:endParaRPr lang="en-US"/>
          </a:p>
        </p:txBody>
      </p:sp>
    </p:spTree>
    <p:extLst>
      <p:ext uri="{BB962C8B-B14F-4D97-AF65-F5344CB8AC3E}">
        <p14:creationId xmlns:p14="http://schemas.microsoft.com/office/powerpoint/2010/main" val="1392136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B9EA82-11E9-4DAF-9530-60A22D2FFAE3}" type="datetimeFigureOut">
              <a:rPr lang="en-US" smtClean="0"/>
              <a:pPr/>
              <a:t>9/14/15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8F5DE1-8092-491C-B649-199A6481BF88}" type="slidenum">
              <a:rPr lang="en-US" smtClean="0"/>
              <a:pPr/>
              <a:t>‹#›</a:t>
            </a:fld>
            <a:endParaRPr lang="en-US"/>
          </a:p>
        </p:txBody>
      </p:sp>
    </p:spTree>
    <p:extLst>
      <p:ext uri="{BB962C8B-B14F-4D97-AF65-F5344CB8AC3E}">
        <p14:creationId xmlns:p14="http://schemas.microsoft.com/office/powerpoint/2010/main" val="11931362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B9EA82-11E9-4DAF-9530-60A22D2FFAE3}" type="datetimeFigureOut">
              <a:rPr lang="en-US" smtClean="0"/>
              <a:pPr/>
              <a:t>9/14/15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F5DE1-8092-491C-B649-199A6481BF88}" type="slidenum">
              <a:rPr lang="en-US" smtClean="0"/>
              <a:pPr/>
              <a:t>‹#›</a:t>
            </a:fld>
            <a:endParaRPr lang="en-US"/>
          </a:p>
        </p:txBody>
      </p:sp>
    </p:spTree>
    <p:extLst>
      <p:ext uri="{BB962C8B-B14F-4D97-AF65-F5344CB8AC3E}">
        <p14:creationId xmlns:p14="http://schemas.microsoft.com/office/powerpoint/2010/main" val="4179002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4F9B1-B6A2-484D-8DCB-B682CF77580D}" type="datetimeFigureOut">
              <a:rPr lang="en-US" smtClean="0"/>
              <a:pPr/>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F4084-A4BC-4581-8741-923CF35D6FDF}" type="slidenum">
              <a:rPr lang="en-US" smtClean="0"/>
              <a:pPr/>
              <a:t>‹#›</a:t>
            </a:fld>
            <a:endParaRPr lang="en-US"/>
          </a:p>
        </p:txBody>
      </p:sp>
    </p:spTree>
    <p:extLst>
      <p:ext uri="{BB962C8B-B14F-4D97-AF65-F5344CB8AC3E}">
        <p14:creationId xmlns:p14="http://schemas.microsoft.com/office/powerpoint/2010/main" val="1834718663"/>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B9EA82-11E9-4DAF-9530-60A22D2FFAE3}" type="datetimeFigureOut">
              <a:rPr lang="en-US" smtClean="0"/>
              <a:pPr/>
              <a:t>9/14/15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F5DE1-8092-491C-B649-199A6481BF88}" type="slidenum">
              <a:rPr lang="en-US" smtClean="0"/>
              <a:pPr/>
              <a:t>‹#›</a:t>
            </a:fld>
            <a:endParaRPr lang="en-US"/>
          </a:p>
        </p:txBody>
      </p:sp>
    </p:spTree>
    <p:extLst>
      <p:ext uri="{BB962C8B-B14F-4D97-AF65-F5344CB8AC3E}">
        <p14:creationId xmlns:p14="http://schemas.microsoft.com/office/powerpoint/2010/main" val="1325509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9EA82-11E9-4DAF-9530-60A22D2FFAE3}" type="datetimeFigureOut">
              <a:rPr lang="en-US" smtClean="0"/>
              <a:pPr/>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F5DE1-8092-491C-B649-199A6481BF88}" type="slidenum">
              <a:rPr lang="en-US" smtClean="0"/>
              <a:pPr/>
              <a:t>‹#›</a:t>
            </a:fld>
            <a:endParaRPr lang="en-US"/>
          </a:p>
        </p:txBody>
      </p:sp>
    </p:spTree>
    <p:extLst>
      <p:ext uri="{BB962C8B-B14F-4D97-AF65-F5344CB8AC3E}">
        <p14:creationId xmlns:p14="http://schemas.microsoft.com/office/powerpoint/2010/main" val="155160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9EA82-11E9-4DAF-9530-60A22D2FFAE3}" type="datetimeFigureOut">
              <a:rPr lang="en-US" smtClean="0"/>
              <a:pPr/>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F5DE1-8092-491C-B649-199A6481BF88}" type="slidenum">
              <a:rPr lang="en-US" smtClean="0"/>
              <a:pPr/>
              <a:t>‹#›</a:t>
            </a:fld>
            <a:endParaRPr lang="en-US"/>
          </a:p>
        </p:txBody>
      </p:sp>
    </p:spTree>
    <p:extLst>
      <p:ext uri="{BB962C8B-B14F-4D97-AF65-F5344CB8AC3E}">
        <p14:creationId xmlns:p14="http://schemas.microsoft.com/office/powerpoint/2010/main" val="837455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C4F9B1-B6A2-484D-8DCB-B682CF77580D}" type="datetimeFigureOut">
              <a:rPr lang="en-US" smtClean="0"/>
              <a:pPr/>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F4084-A4BC-4581-8741-923CF35D6FDF}" type="slidenum">
              <a:rPr lang="en-US" smtClean="0"/>
              <a:pPr/>
              <a:t>‹#›</a:t>
            </a:fld>
            <a:endParaRPr lang="en-US"/>
          </a:p>
        </p:txBody>
      </p:sp>
    </p:spTree>
    <p:extLst>
      <p:ext uri="{BB962C8B-B14F-4D97-AF65-F5344CB8AC3E}">
        <p14:creationId xmlns:p14="http://schemas.microsoft.com/office/powerpoint/2010/main" val="469769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C4F9B1-B6A2-484D-8DCB-B682CF77580D}" type="datetimeFigureOut">
              <a:rPr lang="en-US" smtClean="0"/>
              <a:pPr/>
              <a:t>9/14/15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F4084-A4BC-4581-8741-923CF35D6FDF}" type="slidenum">
              <a:rPr lang="en-US" smtClean="0"/>
              <a:pPr/>
              <a:t>‹#›</a:t>
            </a:fld>
            <a:endParaRPr lang="en-US"/>
          </a:p>
        </p:txBody>
      </p:sp>
    </p:spTree>
    <p:extLst>
      <p:ext uri="{BB962C8B-B14F-4D97-AF65-F5344CB8AC3E}">
        <p14:creationId xmlns:p14="http://schemas.microsoft.com/office/powerpoint/2010/main" val="3969866675"/>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C4F9B1-B6A2-484D-8DCB-B682CF77580D}" type="datetimeFigureOut">
              <a:rPr lang="en-US" smtClean="0"/>
              <a:pPr/>
              <a:t>9/14/15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EF4084-A4BC-4581-8741-923CF35D6FDF}" type="slidenum">
              <a:rPr lang="en-US" smtClean="0"/>
              <a:pPr/>
              <a:t>‹#›</a:t>
            </a:fld>
            <a:endParaRPr lang="en-US"/>
          </a:p>
        </p:txBody>
      </p:sp>
    </p:spTree>
    <p:extLst>
      <p:ext uri="{BB962C8B-B14F-4D97-AF65-F5344CB8AC3E}">
        <p14:creationId xmlns:p14="http://schemas.microsoft.com/office/powerpoint/2010/main" val="226088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C4F9B1-B6A2-484D-8DCB-B682CF77580D}" type="datetimeFigureOut">
              <a:rPr lang="en-US" smtClean="0"/>
              <a:pPr/>
              <a:t>9/14/15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EF4084-A4BC-4581-8741-923CF35D6FDF}" type="slidenum">
              <a:rPr lang="en-US" smtClean="0"/>
              <a:pPr/>
              <a:t>‹#›</a:t>
            </a:fld>
            <a:endParaRPr lang="en-US"/>
          </a:p>
        </p:txBody>
      </p:sp>
    </p:spTree>
    <p:extLst>
      <p:ext uri="{BB962C8B-B14F-4D97-AF65-F5344CB8AC3E}">
        <p14:creationId xmlns:p14="http://schemas.microsoft.com/office/powerpoint/2010/main" val="1780903358"/>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4F9B1-B6A2-484D-8DCB-B682CF77580D}" type="datetimeFigureOut">
              <a:rPr lang="en-US" smtClean="0"/>
              <a:pPr/>
              <a:t>9/14/15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EF4084-A4BC-4581-8741-923CF35D6FDF}" type="slidenum">
              <a:rPr lang="en-US" smtClean="0"/>
              <a:pPr/>
              <a:t>‹#›</a:t>
            </a:fld>
            <a:endParaRPr lang="en-US"/>
          </a:p>
        </p:txBody>
      </p:sp>
    </p:spTree>
    <p:extLst>
      <p:ext uri="{BB962C8B-B14F-4D97-AF65-F5344CB8AC3E}">
        <p14:creationId xmlns:p14="http://schemas.microsoft.com/office/powerpoint/2010/main" val="1517396898"/>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4F9B1-B6A2-484D-8DCB-B682CF77580D}" type="datetimeFigureOut">
              <a:rPr lang="en-US" smtClean="0"/>
              <a:pPr/>
              <a:t>9/14/15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F4084-A4BC-4581-8741-923CF35D6FDF}" type="slidenum">
              <a:rPr lang="en-US" smtClean="0"/>
              <a:pPr/>
              <a:t>‹#›</a:t>
            </a:fld>
            <a:endParaRPr lang="en-US"/>
          </a:p>
        </p:txBody>
      </p:sp>
    </p:spTree>
    <p:extLst>
      <p:ext uri="{BB962C8B-B14F-4D97-AF65-F5344CB8AC3E}">
        <p14:creationId xmlns:p14="http://schemas.microsoft.com/office/powerpoint/2010/main" val="2072069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4F9B1-B6A2-484D-8DCB-B682CF77580D}" type="datetimeFigureOut">
              <a:rPr lang="en-US" smtClean="0"/>
              <a:pPr/>
              <a:t>9/14/15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F4084-A4BC-4581-8741-923CF35D6FDF}" type="slidenum">
              <a:rPr lang="en-US" smtClean="0"/>
              <a:pPr/>
              <a:t>‹#›</a:t>
            </a:fld>
            <a:endParaRPr lang="en-US"/>
          </a:p>
        </p:txBody>
      </p:sp>
    </p:spTree>
    <p:extLst>
      <p:ext uri="{BB962C8B-B14F-4D97-AF65-F5344CB8AC3E}">
        <p14:creationId xmlns:p14="http://schemas.microsoft.com/office/powerpoint/2010/main" val="31396510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581025" y="365125"/>
            <a:ext cx="11039476" cy="6172152"/>
          </a:xfrm>
          <a:prstGeom prst="rect">
            <a:avLst/>
          </a:prstGeom>
          <a:gradFill>
            <a:gsLst>
              <a:gs pos="100000">
                <a:schemeClr val="bg1"/>
              </a:gs>
              <a:gs pos="0">
                <a:schemeClr val="bg1"/>
              </a:gs>
            </a:gsLst>
            <a:path path="circle">
              <a:fillToRect l="50000" t="50000" r="50000" b="50000"/>
            </a:path>
          </a:gradFill>
          <a:ln w="317500" cmpd="thickThin">
            <a:solidFill>
              <a:schemeClr val="accent1"/>
            </a:solidFill>
            <a:prstDash val="solid"/>
          </a:ln>
          <a:effectLst>
            <a:outerShdw blurRad="63500" sx="102000" sy="102000" algn="ctr" rotWithShape="0">
              <a:schemeClr val="bg1">
                <a:alpha val="9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4F9B1-B6A2-484D-8DCB-B682CF77580D}" type="datetimeFigureOut">
              <a:rPr lang="en-US" smtClean="0"/>
              <a:pPr/>
              <a:t>9/14/15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EF4084-A4BC-4581-8741-923CF35D6FDF}" type="slidenum">
              <a:rPr lang="en-US" smtClean="0"/>
              <a:pPr/>
              <a:t>‹#›</a:t>
            </a:fld>
            <a:endParaRPr lang="en-US"/>
          </a:p>
        </p:txBody>
      </p:sp>
    </p:spTree>
    <p:extLst>
      <p:ext uri="{BB962C8B-B14F-4D97-AF65-F5344CB8AC3E}">
        <p14:creationId xmlns:p14="http://schemas.microsoft.com/office/powerpoint/2010/main" val="35707357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ctr" defTabSz="914400" rtl="0" eaLnBrk="1" latinLnBrk="0" hangingPunct="1">
        <a:lnSpc>
          <a:spcPct val="90000"/>
        </a:lnSpc>
        <a:spcBef>
          <a:spcPct val="0"/>
        </a:spcBef>
        <a:buNone/>
        <a:defRPr sz="48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9EA82-11E9-4DAF-9530-60A22D2FFAE3}" type="datetimeFigureOut">
              <a:rPr lang="en-US" smtClean="0"/>
              <a:pPr/>
              <a:t>9/14/15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F5DE1-8092-491C-B649-199A6481BF88}" type="slidenum">
              <a:rPr lang="en-US" smtClean="0"/>
              <a:pPr/>
              <a:t>‹#›</a:t>
            </a:fld>
            <a:endParaRPr lang="en-US"/>
          </a:p>
        </p:txBody>
      </p:sp>
    </p:spTree>
    <p:extLst>
      <p:ext uri="{BB962C8B-B14F-4D97-AF65-F5344CB8AC3E}">
        <p14:creationId xmlns:p14="http://schemas.microsoft.com/office/powerpoint/2010/main" val="308466654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itle 1"/>
          <p:cNvSpPr txBox="1">
            <a:spLocks/>
          </p:cNvSpPr>
          <p:nvPr/>
        </p:nvSpPr>
        <p:spPr>
          <a:xfrm>
            <a:off x="1524000" y="1122362"/>
            <a:ext cx="9144000" cy="4135437"/>
          </a:xfrm>
          <a:prstGeom prst="rect">
            <a:avLst/>
          </a:prstGeom>
          <a:solidFill>
            <a:schemeClr val="tx1"/>
          </a:solidFill>
          <a:ln w="190500">
            <a:solidFill>
              <a:schemeClr val="accent3"/>
            </a:solidFill>
          </a:ln>
          <a:effectLst>
            <a:reflection blurRad="6350" stA="50000" endA="300" endPos="90000" dir="5400000" sy="-100000" algn="bl" rotWithShape="0"/>
          </a:effectLst>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500" dirty="0" smtClean="0">
                <a:solidFill>
                  <a:schemeClr val="bg1"/>
                </a:solidFill>
                <a:effectLst>
                  <a:outerShdw blurRad="38100" dist="38100" dir="2700000" algn="tl">
                    <a:srgbClr val="000000">
                      <a:alpha val="43137"/>
                    </a:srgbClr>
                  </a:outerShdw>
                </a:effectLst>
                <a:latin typeface="Tw Cen MT Condensed Extra Bold" panose="020B0803020202020204" pitchFamily="34" charset="0"/>
              </a:rPr>
              <a:t>MAN</a:t>
            </a:r>
            <a:r>
              <a:rPr lang="en-US" dirty="0" smtClean="0">
                <a:solidFill>
                  <a:schemeClr val="bg1"/>
                </a:solidFill>
              </a:rPr>
              <a:t/>
            </a:r>
            <a:br>
              <a:rPr lang="en-US" dirty="0" smtClean="0">
                <a:solidFill>
                  <a:schemeClr val="bg1"/>
                </a:solidFill>
              </a:rPr>
            </a:br>
            <a:r>
              <a:rPr lang="en-US" dirty="0" smtClean="0">
                <a:solidFill>
                  <a:schemeClr val="bg1"/>
                </a:solidFill>
                <a:latin typeface="Tw Cen MT" panose="020B0602020104020603" pitchFamily="34" charset="0"/>
              </a:rPr>
              <a:t>IN THE</a:t>
            </a:r>
            <a:r>
              <a:rPr lang="en-US" dirty="0" smtClean="0">
                <a:solidFill>
                  <a:schemeClr val="bg1"/>
                </a:solidFill>
              </a:rPr>
              <a:t/>
            </a:r>
            <a:br>
              <a:rPr lang="en-US" dirty="0" smtClean="0">
                <a:solidFill>
                  <a:schemeClr val="bg1"/>
                </a:solidFill>
              </a:rPr>
            </a:br>
            <a:r>
              <a:rPr lang="en-US" sz="11500" dirty="0" smtClean="0">
                <a:solidFill>
                  <a:schemeClr val="bg1"/>
                </a:solidFill>
                <a:effectLst>
                  <a:outerShdw blurRad="38100" dist="38100" dir="2700000" algn="tl">
                    <a:srgbClr val="000000">
                      <a:alpha val="43137"/>
                    </a:srgbClr>
                  </a:outerShdw>
                </a:effectLst>
                <a:latin typeface="Tw Cen MT Condensed Extra Bold" panose="020B0803020202020204" pitchFamily="34" charset="0"/>
              </a:rPr>
              <a:t>MIRROR</a:t>
            </a:r>
            <a:endParaRPr lang="en-US" sz="11500" dirty="0">
              <a:solidFill>
                <a:schemeClr val="bg1"/>
              </a:solidFill>
              <a:effectLst>
                <a:outerShdw blurRad="38100" dist="38100" dir="2700000" algn="tl">
                  <a:srgbClr val="000000">
                    <a:alpha val="43137"/>
                  </a:srgbClr>
                </a:outerShdw>
              </a:effectLst>
              <a:latin typeface="Tw Cen MT Condensed Extra Bold" panose="020B0803020202020204" pitchFamily="34" charset="0"/>
            </a:endParaRPr>
          </a:p>
        </p:txBody>
      </p:sp>
    </p:spTree>
    <p:extLst>
      <p:ext uri="{BB962C8B-B14F-4D97-AF65-F5344CB8AC3E}">
        <p14:creationId xmlns:p14="http://schemas.microsoft.com/office/powerpoint/2010/main" val="3857957025"/>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itle 1"/>
          <p:cNvSpPr txBox="1">
            <a:spLocks/>
          </p:cNvSpPr>
          <p:nvPr/>
        </p:nvSpPr>
        <p:spPr>
          <a:xfrm>
            <a:off x="1524000" y="1122362"/>
            <a:ext cx="9144000" cy="4135437"/>
          </a:xfrm>
          <a:prstGeom prst="rect">
            <a:avLst/>
          </a:prstGeom>
          <a:solidFill>
            <a:schemeClr val="tx1"/>
          </a:solidFill>
          <a:ln w="190500">
            <a:solidFill>
              <a:schemeClr val="accent3"/>
            </a:solidFill>
          </a:ln>
          <a:effectLst>
            <a:reflection blurRad="6350" stA="50000" endA="300" endPos="90000" dir="5400000" sy="-100000" algn="bl" rotWithShape="0"/>
          </a:effectLst>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500" dirty="0" smtClean="0">
                <a:solidFill>
                  <a:schemeClr val="bg1"/>
                </a:solidFill>
                <a:effectLst>
                  <a:outerShdw blurRad="38100" dist="38100" dir="2700000" algn="tl">
                    <a:srgbClr val="000000">
                      <a:alpha val="43137"/>
                    </a:srgbClr>
                  </a:outerShdw>
                </a:effectLst>
                <a:latin typeface="Tw Cen MT Condensed Extra Bold" panose="020B0803020202020204" pitchFamily="34" charset="0"/>
              </a:rPr>
              <a:t>MAN</a:t>
            </a:r>
            <a:r>
              <a:rPr lang="en-US" dirty="0" smtClean="0">
                <a:solidFill>
                  <a:schemeClr val="bg1"/>
                </a:solidFill>
              </a:rPr>
              <a:t/>
            </a:r>
            <a:br>
              <a:rPr lang="en-US" dirty="0" smtClean="0">
                <a:solidFill>
                  <a:schemeClr val="bg1"/>
                </a:solidFill>
              </a:rPr>
            </a:br>
            <a:r>
              <a:rPr lang="en-US" dirty="0" smtClean="0">
                <a:solidFill>
                  <a:schemeClr val="bg1"/>
                </a:solidFill>
                <a:latin typeface="Tw Cen MT" panose="020B0602020104020603" pitchFamily="34" charset="0"/>
              </a:rPr>
              <a:t>IN THE</a:t>
            </a:r>
            <a:r>
              <a:rPr lang="en-US" dirty="0" smtClean="0">
                <a:solidFill>
                  <a:schemeClr val="bg1"/>
                </a:solidFill>
              </a:rPr>
              <a:t/>
            </a:r>
            <a:br>
              <a:rPr lang="en-US" dirty="0" smtClean="0">
                <a:solidFill>
                  <a:schemeClr val="bg1"/>
                </a:solidFill>
              </a:rPr>
            </a:br>
            <a:r>
              <a:rPr lang="en-US" sz="11500" dirty="0" smtClean="0">
                <a:solidFill>
                  <a:schemeClr val="bg1"/>
                </a:solidFill>
                <a:effectLst>
                  <a:outerShdw blurRad="38100" dist="38100" dir="2700000" algn="tl">
                    <a:srgbClr val="000000">
                      <a:alpha val="43137"/>
                    </a:srgbClr>
                  </a:outerShdw>
                </a:effectLst>
                <a:latin typeface="Tw Cen MT Condensed Extra Bold" panose="020B0803020202020204" pitchFamily="34" charset="0"/>
              </a:rPr>
              <a:t>MIRROR</a:t>
            </a:r>
            <a:endParaRPr lang="en-US" sz="11500" dirty="0">
              <a:solidFill>
                <a:schemeClr val="bg1"/>
              </a:solidFill>
              <a:effectLst>
                <a:outerShdw blurRad="38100" dist="38100" dir="2700000" algn="tl">
                  <a:srgbClr val="000000">
                    <a:alpha val="43137"/>
                  </a:srgbClr>
                </a:outerShdw>
              </a:effectLst>
              <a:latin typeface="Tw Cen MT Condensed Extra Bold" panose="020B0803020202020204" pitchFamily="34" charset="0"/>
            </a:endParaRPr>
          </a:p>
        </p:txBody>
      </p:sp>
    </p:spTree>
    <p:extLst>
      <p:ext uri="{BB962C8B-B14F-4D97-AF65-F5344CB8AC3E}">
        <p14:creationId xmlns:p14="http://schemas.microsoft.com/office/powerpoint/2010/main" val="1262143820"/>
      </p:ext>
    </p:extLst>
  </p:cSld>
  <p:clrMapOvr>
    <a:masterClrMapping/>
  </p:clrMapOvr>
  <p:transition xmlns:p14="http://schemas.microsoft.com/office/powerpoint/2010/main">
    <p:split orient="ver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4000" dirty="0" smtClean="0">
                <a:latin typeface="Tw Cen MT" panose="020B0602020104020603" pitchFamily="34" charset="0"/>
              </a:rPr>
              <a:t>“Blessed is the womb that bore You and the breasts at which you nursed.” </a:t>
            </a:r>
            <a:br>
              <a:rPr lang="en-US" sz="4000" dirty="0" smtClean="0">
                <a:latin typeface="Tw Cen MT" panose="020B0602020104020603" pitchFamily="34" charset="0"/>
              </a:rPr>
            </a:br>
            <a:r>
              <a:rPr lang="en-US" sz="4000" dirty="0" smtClean="0">
                <a:latin typeface="Tw Cen MT" panose="020B0602020104020603" pitchFamily="34" charset="0"/>
              </a:rPr>
              <a:t/>
            </a:r>
            <a:br>
              <a:rPr lang="en-US" sz="4000" dirty="0" smtClean="0">
                <a:latin typeface="Tw Cen MT" panose="020B0602020104020603" pitchFamily="34" charset="0"/>
              </a:rPr>
            </a:br>
            <a:r>
              <a:rPr lang="en-US" sz="4000" dirty="0" smtClean="0">
                <a:solidFill>
                  <a:schemeClr val="bg1"/>
                </a:solidFill>
                <a:latin typeface="Tw Cen MT" panose="020B0602020104020603" pitchFamily="34" charset="0"/>
              </a:rPr>
              <a:t>But He said, “On the contrary, blessed are those who hear the word of God and observe it.”</a:t>
            </a:r>
            <a:endParaRPr lang="en-US" sz="4000" dirty="0">
              <a:solidFill>
                <a:schemeClr val="bg1"/>
              </a:solidFill>
              <a:latin typeface="Tw Cen MT" panose="020B0602020104020603" pitchFamily="34" charset="0"/>
            </a:endParaRP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83147420"/>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4000" dirty="0" smtClean="0">
                <a:latin typeface="Tw Cen MT" panose="020B0602020104020603" pitchFamily="34" charset="0"/>
              </a:rPr>
              <a:t>“Blessed is the womb that bore You and the breasts at which you nursed.” </a:t>
            </a:r>
            <a:br>
              <a:rPr lang="en-US" sz="4000" dirty="0" smtClean="0">
                <a:latin typeface="Tw Cen MT" panose="020B0602020104020603" pitchFamily="34" charset="0"/>
              </a:rPr>
            </a:br>
            <a:r>
              <a:rPr lang="en-US" sz="4000" dirty="0" smtClean="0">
                <a:latin typeface="Tw Cen MT" panose="020B0602020104020603" pitchFamily="34" charset="0"/>
              </a:rPr>
              <a:t/>
            </a:r>
            <a:br>
              <a:rPr lang="en-US" sz="4000" dirty="0" smtClean="0">
                <a:latin typeface="Tw Cen MT" panose="020B0602020104020603" pitchFamily="34" charset="0"/>
              </a:rPr>
            </a:br>
            <a:r>
              <a:rPr lang="en-US" sz="4000" dirty="0" smtClean="0">
                <a:latin typeface="Tw Cen MT" panose="020B0602020104020603" pitchFamily="34" charset="0"/>
              </a:rPr>
              <a:t>But He said, “On the contrary, blessed are those who hear the word of God and observe it.”</a:t>
            </a:r>
            <a:endParaRPr lang="en-US" sz="4000" dirty="0">
              <a:latin typeface="Tw Cen MT" panose="020B0602020104020603" pitchFamily="34" charset="0"/>
            </a:endParaRP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01198885"/>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itle 1"/>
          <p:cNvSpPr txBox="1">
            <a:spLocks/>
          </p:cNvSpPr>
          <p:nvPr/>
        </p:nvSpPr>
        <p:spPr>
          <a:xfrm>
            <a:off x="1524000" y="1122362"/>
            <a:ext cx="9144000" cy="4135437"/>
          </a:xfrm>
          <a:prstGeom prst="rect">
            <a:avLst/>
          </a:prstGeom>
          <a:solidFill>
            <a:schemeClr val="tx1"/>
          </a:solidFill>
          <a:ln w="190500">
            <a:solidFill>
              <a:schemeClr val="accent3"/>
            </a:solidFill>
          </a:ln>
          <a:effectLst>
            <a:reflection blurRad="6350" stA="50000" endA="300" endPos="90000" dir="5400000" sy="-100000" algn="bl" rotWithShape="0"/>
          </a:effectLst>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500" dirty="0" smtClean="0">
                <a:solidFill>
                  <a:schemeClr val="bg1"/>
                </a:solidFill>
                <a:effectLst>
                  <a:outerShdw blurRad="38100" dist="38100" dir="2700000" algn="tl">
                    <a:srgbClr val="000000">
                      <a:alpha val="43137"/>
                    </a:srgbClr>
                  </a:outerShdw>
                </a:effectLst>
                <a:latin typeface="Tw Cen MT Condensed Extra Bold" panose="020B0803020202020204" pitchFamily="34" charset="0"/>
              </a:rPr>
              <a:t>BLESSED</a:t>
            </a:r>
            <a:r>
              <a:rPr lang="en-US" dirty="0" smtClean="0">
                <a:solidFill>
                  <a:schemeClr val="bg1"/>
                </a:solidFill>
              </a:rPr>
              <a:t/>
            </a:r>
            <a:br>
              <a:rPr lang="en-US" dirty="0" smtClean="0">
                <a:solidFill>
                  <a:schemeClr val="bg1"/>
                </a:solidFill>
              </a:rPr>
            </a:br>
            <a:r>
              <a:rPr lang="en-US" dirty="0" smtClean="0">
                <a:solidFill>
                  <a:schemeClr val="bg1"/>
                </a:solidFill>
                <a:latin typeface="Tw Cen MT" panose="020B0602020104020603" pitchFamily="34" charset="0"/>
              </a:rPr>
              <a:t>IN HIS DOING</a:t>
            </a:r>
            <a:endParaRPr lang="en-US" sz="11500" dirty="0">
              <a:solidFill>
                <a:schemeClr val="bg1"/>
              </a:solidFill>
              <a:effectLst>
                <a:outerShdw blurRad="38100" dist="38100" dir="2700000" algn="tl">
                  <a:srgbClr val="000000">
                    <a:alpha val="43137"/>
                  </a:srgbClr>
                </a:outerShdw>
              </a:effectLst>
              <a:latin typeface="Tw Cen MT Condensed Extra Bold" panose="020B0803020202020204" pitchFamily="34" charset="0"/>
            </a:endParaRPr>
          </a:p>
        </p:txBody>
      </p:sp>
    </p:spTree>
    <p:extLst>
      <p:ext uri="{BB962C8B-B14F-4D97-AF65-F5344CB8AC3E}">
        <p14:creationId xmlns:p14="http://schemas.microsoft.com/office/powerpoint/2010/main" val="3531203230"/>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Blessed is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600" cap="all" dirty="0" smtClean="0">
                <a:effectLst>
                  <a:outerShdw blurRad="38100" dist="38100" dir="2700000" algn="tl">
                    <a:srgbClr val="000000">
                      <a:alpha val="43137"/>
                    </a:srgbClr>
                  </a:outerShdw>
                </a:effectLst>
                <a:latin typeface="+mj-lt"/>
              </a:rPr>
              <a:t>The slave who is ready </a:t>
            </a:r>
            <a:r>
              <a:rPr lang="en-US" sz="3600" baseline="30000" dirty="0" smtClean="0"/>
              <a:t>(Luke 12:35-40)</a:t>
            </a:r>
          </a:p>
          <a:p>
            <a:pPr lvl="1"/>
            <a:r>
              <a:rPr lang="en-US" sz="3200" dirty="0" smtClean="0"/>
              <a:t>Welcomes the master immediately </a:t>
            </a:r>
            <a:r>
              <a:rPr lang="en-US" sz="3200" baseline="30000" dirty="0" smtClean="0"/>
              <a:t>(12:36)</a:t>
            </a:r>
          </a:p>
          <a:p>
            <a:pPr lvl="2"/>
            <a:r>
              <a:rPr lang="en-US" sz="3200" dirty="0" smtClean="0"/>
              <a:t>The Master will serve him </a:t>
            </a:r>
            <a:r>
              <a:rPr lang="en-US" sz="3200" baseline="30000" dirty="0" smtClean="0"/>
              <a:t>(12:37)</a:t>
            </a:r>
          </a:p>
          <a:p>
            <a:pPr lvl="1"/>
            <a:r>
              <a:rPr lang="en-US" sz="3200" dirty="0" smtClean="0"/>
              <a:t>Keeps intruders out </a:t>
            </a:r>
            <a:r>
              <a:rPr lang="en-US" sz="3200" baseline="30000" dirty="0" smtClean="0"/>
              <a:t>(12:39)</a:t>
            </a:r>
          </a:p>
          <a:p>
            <a:pPr lvl="2"/>
            <a:r>
              <a:rPr lang="en-US" sz="3200" dirty="0" smtClean="0"/>
              <a:t>If I knew when—I’d be ready</a:t>
            </a:r>
          </a:p>
        </p:txBody>
      </p:sp>
    </p:spTree>
    <p:extLst>
      <p:ext uri="{BB962C8B-B14F-4D97-AF65-F5344CB8AC3E}">
        <p14:creationId xmlns:p14="http://schemas.microsoft.com/office/powerpoint/2010/main" val="3328837682"/>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Blessed is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600" cap="all" dirty="0" smtClean="0">
                <a:effectLst>
                  <a:outerShdw blurRad="38100" dist="38100" dir="2700000" algn="tl">
                    <a:srgbClr val="000000">
                      <a:alpha val="43137"/>
                    </a:srgbClr>
                  </a:outerShdw>
                </a:effectLst>
                <a:latin typeface="+mj-lt"/>
              </a:rPr>
              <a:t>The slave who is ready </a:t>
            </a:r>
            <a:r>
              <a:rPr lang="en-US" sz="3600" baseline="30000" dirty="0" smtClean="0"/>
              <a:t>(Luke 12:35-40)</a:t>
            </a:r>
          </a:p>
          <a:p>
            <a:r>
              <a:rPr lang="en-US" sz="3600" cap="all" dirty="0" smtClean="0">
                <a:effectLst>
                  <a:outerShdw blurRad="38100" dist="38100" dir="2700000" algn="tl">
                    <a:srgbClr val="000000">
                      <a:alpha val="43137"/>
                    </a:srgbClr>
                  </a:outerShdw>
                </a:effectLst>
                <a:latin typeface="+mj-lt"/>
              </a:rPr>
              <a:t>The </a:t>
            </a:r>
            <a:r>
              <a:rPr lang="en-US" sz="3600" cap="all" dirty="0">
                <a:effectLst>
                  <a:outerShdw blurRad="38100" dist="38100" dir="2700000" algn="tl">
                    <a:srgbClr val="000000">
                      <a:alpha val="43137"/>
                    </a:srgbClr>
                  </a:outerShdw>
                </a:effectLst>
                <a:latin typeface="+mj-lt"/>
              </a:rPr>
              <a:t>slave who does his job</a:t>
            </a:r>
            <a:r>
              <a:rPr lang="en-US" sz="3600" dirty="0">
                <a:effectLst>
                  <a:outerShdw blurRad="38100" dist="38100" dir="2700000" algn="tl">
                    <a:srgbClr val="000000">
                      <a:alpha val="43137"/>
                    </a:srgbClr>
                  </a:outerShdw>
                </a:effectLst>
                <a:latin typeface="+mj-lt"/>
              </a:rPr>
              <a:t> </a:t>
            </a:r>
            <a:r>
              <a:rPr lang="en-US" sz="3600" b="1" baseline="30000" dirty="0"/>
              <a:t>(</a:t>
            </a:r>
            <a:r>
              <a:rPr lang="en-US" sz="3600" baseline="30000" dirty="0"/>
              <a:t>Luke 12:41-48)</a:t>
            </a:r>
          </a:p>
          <a:p>
            <a:pPr lvl="1"/>
            <a:r>
              <a:rPr lang="en-US" sz="3200" dirty="0"/>
              <a:t>Give food to the Master’s servants </a:t>
            </a:r>
            <a:r>
              <a:rPr lang="en-US" sz="3200" baseline="30000" dirty="0"/>
              <a:t>(12:41)</a:t>
            </a:r>
          </a:p>
          <a:p>
            <a:pPr lvl="2"/>
            <a:r>
              <a:rPr lang="en-US" sz="3200" dirty="0"/>
              <a:t>Put him in charge of all Master’s possessions </a:t>
            </a:r>
            <a:r>
              <a:rPr lang="en-US" sz="3200" baseline="30000" dirty="0"/>
              <a:t>(</a:t>
            </a:r>
            <a:r>
              <a:rPr lang="en-US" sz="3200" baseline="30000" dirty="0" smtClean="0"/>
              <a:t>12:44)</a:t>
            </a:r>
            <a:endParaRPr lang="en-US" sz="3200" baseline="30000" dirty="0"/>
          </a:p>
        </p:txBody>
      </p:sp>
    </p:spTree>
    <p:extLst>
      <p:ext uri="{BB962C8B-B14F-4D97-AF65-F5344CB8AC3E}">
        <p14:creationId xmlns:p14="http://schemas.microsoft.com/office/powerpoint/2010/main" val="3903927102"/>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But The Slave Who…</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a:bodyPr>
          <a:lstStyle/>
          <a:p>
            <a:r>
              <a:rPr lang="en-US" sz="3200" dirty="0" smtClean="0">
                <a:effectLst>
                  <a:outerShdw blurRad="38100" dist="38100" dir="2700000" algn="tl">
                    <a:srgbClr val="000000">
                      <a:alpha val="43137"/>
                    </a:srgbClr>
                  </a:outerShdw>
                </a:effectLst>
                <a:latin typeface="+mj-lt"/>
              </a:rPr>
              <a:t>KNEW</a:t>
            </a:r>
          </a:p>
          <a:p>
            <a:pPr lvl="1"/>
            <a:r>
              <a:rPr lang="en-US" sz="2800" dirty="0" smtClean="0"/>
              <a:t>Master was returning </a:t>
            </a:r>
            <a:r>
              <a:rPr lang="en-US" sz="2800" baseline="30000" dirty="0" smtClean="0"/>
              <a:t>(12:36,45)</a:t>
            </a:r>
          </a:p>
          <a:p>
            <a:pPr lvl="1"/>
            <a:r>
              <a:rPr lang="en-US" sz="2800" dirty="0" smtClean="0"/>
              <a:t>His job </a:t>
            </a:r>
            <a:r>
              <a:rPr lang="en-US" sz="2800" baseline="30000" dirty="0" smtClean="0"/>
              <a:t>(12:36,42,47)</a:t>
            </a:r>
          </a:p>
          <a:p>
            <a:r>
              <a:rPr lang="en-US" sz="3200" dirty="0" smtClean="0">
                <a:effectLst>
                  <a:outerShdw blurRad="38100" dist="38100" dir="2700000" algn="tl">
                    <a:srgbClr val="000000">
                      <a:alpha val="43137"/>
                    </a:srgbClr>
                  </a:outerShdw>
                </a:effectLst>
                <a:latin typeface="+mj-lt"/>
              </a:rPr>
              <a:t>DID NOT DO</a:t>
            </a:r>
          </a:p>
          <a:p>
            <a:pPr lvl="1"/>
            <a:r>
              <a:rPr lang="en-US" sz="2800" dirty="0" smtClean="0"/>
              <a:t>Will be cut into pieces </a:t>
            </a:r>
            <a:r>
              <a:rPr lang="en-US" sz="2800" baseline="30000" dirty="0" smtClean="0"/>
              <a:t>(12:46)</a:t>
            </a:r>
          </a:p>
          <a:p>
            <a:pPr lvl="1"/>
            <a:r>
              <a:rPr lang="en-US" sz="2800" dirty="0" smtClean="0"/>
              <a:t>Assigned with</a:t>
            </a:r>
          </a:p>
          <a:p>
            <a:pPr lvl="2"/>
            <a:r>
              <a:rPr lang="en-US" sz="2800" dirty="0"/>
              <a:t>U</a:t>
            </a:r>
            <a:r>
              <a:rPr lang="en-US" sz="2800" dirty="0" smtClean="0"/>
              <a:t>nbelievers </a:t>
            </a:r>
            <a:r>
              <a:rPr lang="en-US" sz="2800" baseline="30000" dirty="0" smtClean="0"/>
              <a:t>(12:46)</a:t>
            </a:r>
          </a:p>
          <a:p>
            <a:pPr lvl="2"/>
            <a:r>
              <a:rPr lang="en-US" sz="2800" dirty="0" smtClean="0"/>
              <a:t>Hypocrites </a:t>
            </a:r>
            <a:r>
              <a:rPr lang="en-US" sz="2800" baseline="30000" dirty="0" smtClean="0"/>
              <a:t>(Matt 24:50-51)</a:t>
            </a:r>
          </a:p>
          <a:p>
            <a:pPr lvl="1"/>
            <a:r>
              <a:rPr lang="en-US" sz="2800" dirty="0" smtClean="0"/>
              <a:t>Receive many lashes </a:t>
            </a:r>
            <a:r>
              <a:rPr lang="en-US" sz="2800" baseline="30000" dirty="0" smtClean="0"/>
              <a:t>(12:47)</a:t>
            </a:r>
          </a:p>
          <a:p>
            <a:pPr lvl="1"/>
            <a:endParaRPr lang="en-US" dirty="0" smtClean="0"/>
          </a:p>
          <a:p>
            <a:endParaRPr lang="en-US" dirty="0" smtClean="0"/>
          </a:p>
          <a:p>
            <a:pPr lvl="2"/>
            <a:endParaRPr lang="en-US" dirty="0" smtClean="0"/>
          </a:p>
          <a:p>
            <a:endParaRPr lang="en-US" dirty="0"/>
          </a:p>
        </p:txBody>
      </p:sp>
      <p:sp>
        <p:nvSpPr>
          <p:cNvPr id="4" name="Content Placeholder 3"/>
          <p:cNvSpPr>
            <a:spLocks noGrp="1"/>
          </p:cNvSpPr>
          <p:nvPr>
            <p:ph sz="half" idx="2"/>
          </p:nvPr>
        </p:nvSpPr>
        <p:spPr/>
        <p:txBody>
          <a:bodyPr>
            <a:normAutofit/>
          </a:bodyPr>
          <a:lstStyle/>
          <a:p>
            <a:r>
              <a:rPr lang="en-US" sz="3200" cap="all" dirty="0" smtClean="0">
                <a:effectLst>
                  <a:outerShdw blurRad="38100" dist="38100" dir="2700000" algn="tl">
                    <a:srgbClr val="000000">
                      <a:alpha val="43137"/>
                    </a:srgbClr>
                  </a:outerShdw>
                </a:effectLst>
                <a:latin typeface="+mj-lt"/>
              </a:rPr>
              <a:t>Did not know…did not do</a:t>
            </a:r>
          </a:p>
          <a:p>
            <a:pPr lvl="1"/>
            <a:r>
              <a:rPr lang="en-US" dirty="0" smtClean="0"/>
              <a:t>Will receive few lashes </a:t>
            </a:r>
            <a:r>
              <a:rPr lang="en-US" baseline="30000" dirty="0" smtClean="0"/>
              <a:t>(12:48)</a:t>
            </a:r>
            <a:endParaRPr lang="en-US" baseline="30000" dirty="0"/>
          </a:p>
        </p:txBody>
      </p:sp>
      <p:sp>
        <p:nvSpPr>
          <p:cNvPr id="5" name="Rectangle 4"/>
          <p:cNvSpPr/>
          <p:nvPr/>
        </p:nvSpPr>
        <p:spPr>
          <a:xfrm>
            <a:off x="6172201" y="3429000"/>
            <a:ext cx="5181599" cy="2747962"/>
          </a:xfrm>
          <a:prstGeom prst="rect">
            <a:avLst/>
          </a:prstGeom>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cap="small" dirty="0" smtClean="0">
                <a:solidFill>
                  <a:schemeClr val="bg1"/>
                </a:solidFill>
                <a:effectLst>
                  <a:outerShdw blurRad="38100" dist="38100" dir="2700000" algn="tl">
                    <a:srgbClr val="000000">
                      <a:alpha val="43137"/>
                    </a:srgbClr>
                  </a:outerShdw>
                </a:effectLst>
                <a:latin typeface="+mj-lt"/>
              </a:rPr>
              <a:t>Therefore, to one who knows the right thing to do and does not do it, to him it is sin.</a:t>
            </a:r>
          </a:p>
          <a:p>
            <a:pPr algn="ctr"/>
            <a:r>
              <a:rPr lang="en-US" sz="2800" dirty="0" smtClean="0">
                <a:solidFill>
                  <a:schemeClr val="bg1"/>
                </a:solidFill>
              </a:rPr>
              <a:t>- James 4:17 -</a:t>
            </a:r>
            <a:endParaRPr lang="en-US" sz="2800" dirty="0">
              <a:solidFill>
                <a:schemeClr val="bg1"/>
              </a:solidFill>
            </a:endParaRPr>
          </a:p>
        </p:txBody>
      </p:sp>
    </p:spTree>
    <p:extLst>
      <p:ext uri="{BB962C8B-B14F-4D97-AF65-F5344CB8AC3E}">
        <p14:creationId xmlns:p14="http://schemas.microsoft.com/office/powerpoint/2010/main" val="3665319651"/>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0" end="0"/>
                                            </p:txEl>
                                          </p:spTgt>
                                        </p:tgtEl>
                                        <p:attrNameLst>
                                          <p:attrName>style.visibility</p:attrName>
                                        </p:attrNameLst>
                                      </p:cBhvr>
                                      <p:to>
                                        <p:strVal val="visible"/>
                                      </p:to>
                                    </p:set>
                                    <p:animEffect transition="in" filter="fade">
                                      <p:cBhvr>
                                        <p:cTn id="52" dur="1000"/>
                                        <p:tgtEl>
                                          <p:spTgt spid="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 end="1"/>
                                            </p:txEl>
                                          </p:spTgt>
                                        </p:tgtEl>
                                        <p:attrNameLst>
                                          <p:attrName>style.visibility</p:attrName>
                                        </p:attrNameLst>
                                      </p:cBhvr>
                                      <p:to>
                                        <p:strVal val="visible"/>
                                      </p:to>
                                    </p:set>
                                    <p:animEffect transition="in" filter="fade">
                                      <p:cBhvr>
                                        <p:cTn id="57" dur="1000"/>
                                        <p:tgtEl>
                                          <p:spTgt spid="4">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 calcmode="lin" valueType="num">
                                      <p:cBhvr>
                                        <p:cTn id="62" dur="1000" fill="hold"/>
                                        <p:tgtEl>
                                          <p:spTgt spid="5"/>
                                        </p:tgtEl>
                                        <p:attrNameLst>
                                          <p:attrName>ppt_w</p:attrName>
                                        </p:attrNameLst>
                                      </p:cBhvr>
                                      <p:tavLst>
                                        <p:tav tm="0">
                                          <p:val>
                                            <p:fltVal val="0"/>
                                          </p:val>
                                        </p:tav>
                                        <p:tav tm="100000">
                                          <p:val>
                                            <p:strVal val="#ppt_w"/>
                                          </p:val>
                                        </p:tav>
                                      </p:tavLst>
                                    </p:anim>
                                    <p:anim calcmode="lin" valueType="num">
                                      <p:cBhvr>
                                        <p:cTn id="63" dur="1000" fill="hold"/>
                                        <p:tgtEl>
                                          <p:spTgt spid="5"/>
                                        </p:tgtEl>
                                        <p:attrNameLst>
                                          <p:attrName>ppt_h</p:attrName>
                                        </p:attrNameLst>
                                      </p:cBhvr>
                                      <p:tavLst>
                                        <p:tav tm="0">
                                          <p:val>
                                            <p:fltVal val="0"/>
                                          </p:val>
                                        </p:tav>
                                        <p:tav tm="100000">
                                          <p:val>
                                            <p:strVal val="#ppt_h"/>
                                          </p:val>
                                        </p:tav>
                                      </p:tavLst>
                                    </p:anim>
                                    <p:animEffect transition="in" filter="fade">
                                      <p:cBhvr>
                                        <p:cTn id="6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latin typeface="Tw Cen MT Condensed Extra Bold" panose="020B0803020202020204" pitchFamily="34" charset="0"/>
              </a:rPr>
              <a:t>I’M BUILDING MY HOUSE</a:t>
            </a:r>
            <a:endParaRPr lang="en-US" sz="4800" dirty="0">
              <a:latin typeface="Tw Cen MT Condensed Extra Bold" panose="020B0803020202020204" pitchFamily="34" charset="0"/>
            </a:endParaRPr>
          </a:p>
        </p:txBody>
      </p:sp>
      <p:pic>
        <p:nvPicPr>
          <p:cNvPr id="6" name="Content Placeholder 5"/>
          <p:cNvPicPr>
            <a:picLocks noGrp="1" noChangeAspect="1"/>
          </p:cNvPicPr>
          <p:nvPr>
            <p:ph idx="1"/>
          </p:nvPr>
        </p:nvPicPr>
        <p:blipFill>
          <a:blip r:embed="rId3" cstate="print"/>
          <a:stretch>
            <a:fillRect/>
          </a:stretch>
        </p:blipFill>
        <p:spPr>
          <a:xfrm>
            <a:off x="963827" y="0"/>
            <a:ext cx="9967166" cy="6838670"/>
          </a:xfrm>
          <a:prstGeom prst="rect">
            <a:avLst/>
          </a:prstGeom>
          <a:effectLst>
            <a:softEdge rad="63500"/>
          </a:effectLst>
        </p:spPr>
      </p:pic>
    </p:spTree>
    <p:extLst>
      <p:ext uri="{BB962C8B-B14F-4D97-AF65-F5344CB8AC3E}">
        <p14:creationId xmlns:p14="http://schemas.microsoft.com/office/powerpoint/2010/main" val="3260678045"/>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854415" y="0"/>
            <a:ext cx="6483170" cy="6858000"/>
          </a:xfrm>
          <a:prstGeom prst="rect">
            <a:avLst/>
          </a:prstGeom>
          <a:effectLst>
            <a:softEdge rad="63500"/>
          </a:effectLst>
        </p:spPr>
      </p:pic>
    </p:spTree>
    <p:extLst>
      <p:ext uri="{BB962C8B-B14F-4D97-AF65-F5344CB8AC3E}">
        <p14:creationId xmlns:p14="http://schemas.microsoft.com/office/powerpoint/2010/main" val="697763728"/>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Man in Mirro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ustom 4">
      <a:majorFont>
        <a:latin typeface="Tw Cen MT Condensed Extra Bold"/>
        <a:ea typeface=""/>
        <a:cs typeface=""/>
      </a:majorFont>
      <a:minorFont>
        <a:latin typeface="Tw Cen MT"/>
        <a:ea typeface=""/>
        <a:cs typeface=""/>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Man in Mirror" id="{296D16A0-3FC2-4198-AABF-C385A536FE3A}" vid="{BA0C7B84-7959-4FAB-8D6E-C6F8FC5E7A3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Man in Mirror</Template>
  <TotalTime>5246</TotalTime>
  <Words>271</Words>
  <Application>Microsoft Macintosh PowerPoint</Application>
  <PresentationFormat>Custom</PresentationFormat>
  <Paragraphs>39</Paragraphs>
  <Slides>10</Slides>
  <Notes>3</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Man in Mirror</vt:lpstr>
      <vt:lpstr>Custom Design</vt:lpstr>
      <vt:lpstr>PowerPoint Presentation</vt:lpstr>
      <vt:lpstr>“Blessed is the womb that bore You and the breasts at which you nursed.”   But He said, “On the contrary, blessed are those who hear the word of God and observe it.”</vt:lpstr>
      <vt:lpstr>“Blessed is the womb that bore You and the breasts at which you nursed.”   But He said, “On the contrary, blessed are those who hear the word of God and observe it.”</vt:lpstr>
      <vt:lpstr>PowerPoint Presentation</vt:lpstr>
      <vt:lpstr>Blessed is</vt:lpstr>
      <vt:lpstr>Blessed is</vt:lpstr>
      <vt:lpstr>But The Slave Who…</vt:lpstr>
      <vt:lpstr>I’M BUILDING MY HOUSE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  in the  Mirror</dc:title>
  <dc:creator>Wes Gossett</dc:creator>
  <cp:lastModifiedBy>Brad Collins</cp:lastModifiedBy>
  <cp:revision>17</cp:revision>
  <dcterms:created xsi:type="dcterms:W3CDTF">2015-09-03T12:47:39Z</dcterms:created>
  <dcterms:modified xsi:type="dcterms:W3CDTF">2015-09-14T12:44:41Z</dcterms:modified>
</cp:coreProperties>
</file>