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/>
    <p:restoredTop sz="94705"/>
  </p:normalViewPr>
  <p:slideViewPr>
    <p:cSldViewPr snapToGrid="0" snapToObjects="1">
      <p:cViewPr varScale="1">
        <p:scale>
          <a:sx n="144" d="100"/>
          <a:sy n="144" d="100"/>
        </p:scale>
        <p:origin x="512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0E4D4-0FCB-F54C-A14B-62A7E2916DC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957F-4787-B34C-83CF-48A5AFB9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0E4D4-0FCB-F54C-A14B-62A7E2916DC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957F-4787-B34C-83CF-48A5AFB9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1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0E4D4-0FCB-F54C-A14B-62A7E2916DC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957F-4787-B34C-83CF-48A5AFB9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1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>
              <a:alpha val="66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0E4D4-0FCB-F54C-A14B-62A7E2916DC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957F-4787-B34C-83CF-48A5AFB9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4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0E4D4-0FCB-F54C-A14B-62A7E2916DC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957F-4787-B34C-83CF-48A5AFB9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0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0E4D4-0FCB-F54C-A14B-62A7E2916DC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957F-4787-B34C-83CF-48A5AFB9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1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0E4D4-0FCB-F54C-A14B-62A7E2916DC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957F-4787-B34C-83CF-48A5AFB9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9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0E4D4-0FCB-F54C-A14B-62A7E2916DC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957F-4787-B34C-83CF-48A5AFB9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0E4D4-0FCB-F54C-A14B-62A7E2916DC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957F-4787-B34C-83CF-48A5AFB9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9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0E4D4-0FCB-F54C-A14B-62A7E2916DC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957F-4787-B34C-83CF-48A5AFB9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0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0E4D4-0FCB-F54C-A14B-62A7E2916DC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957F-4787-B34C-83CF-48A5AFB9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3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0E4D4-0FCB-F54C-A14B-62A7E2916DC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F957F-4787-B34C-83CF-48A5AFB9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kern="1200" cap="small">
          <a:solidFill>
            <a:schemeClr val="tx1"/>
          </a:solidFill>
          <a:effectLst>
            <a:glow rad="177800">
              <a:schemeClr val="bg1">
                <a:alpha val="65000"/>
              </a:schemeClr>
            </a:glow>
          </a:effectLst>
          <a:latin typeface="Goudy Old Style"/>
          <a:ea typeface="+mj-ea"/>
          <a:cs typeface="Goudy Old Styl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>
            <a:glow rad="177800">
              <a:schemeClr val="bg1">
                <a:alpha val="65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>
            <a:glow rad="177800">
              <a:schemeClr val="bg1">
                <a:alpha val="65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>
            <a:glow rad="177800">
              <a:schemeClr val="bg1">
                <a:alpha val="65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>
            <a:glow rad="177800">
              <a:schemeClr val="bg1">
                <a:alpha val="65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>
            <a:glow rad="177800">
              <a:schemeClr val="bg1">
                <a:alpha val="65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633" y="1237981"/>
            <a:ext cx="4584700" cy="2741348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As We Forgive Our Debtors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633" y="3322104"/>
            <a:ext cx="6400800" cy="1314450"/>
          </a:xfrm>
        </p:spPr>
        <p:txBody>
          <a:bodyPr/>
          <a:lstStyle/>
          <a:p>
            <a:pPr algn="l"/>
            <a:r>
              <a:rPr lang="en-US" dirty="0" smtClean="0"/>
              <a:t>Matthew 6:12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7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Forgiveness?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6863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Old Testament word literally means “to bear” or “lift up” (Gen. 45:23; Isa. 53:4, 12).</a:t>
            </a:r>
          </a:p>
          <a:p>
            <a:r>
              <a:rPr lang="en-US" dirty="0" smtClean="0"/>
              <a:t>The New Testament word means to “release” or “divorce” from (1 Cor. 7:11-12; </a:t>
            </a:r>
            <a:r>
              <a:rPr lang="en-US" dirty="0" err="1" smtClean="0"/>
              <a:t>Lk</a:t>
            </a:r>
            <a:r>
              <a:rPr lang="en-US" dirty="0" smtClean="0"/>
              <a:t>. 11:4).</a:t>
            </a:r>
          </a:p>
          <a:p>
            <a:r>
              <a:rPr lang="en-US" dirty="0" smtClean="0"/>
              <a:t>Only God can truly bear our sins and release us from them (</a:t>
            </a:r>
            <a:r>
              <a:rPr lang="en-US" dirty="0" err="1" smtClean="0"/>
              <a:t>Lk</a:t>
            </a:r>
            <a:r>
              <a:rPr lang="en-US" dirty="0" smtClean="0"/>
              <a:t>. 5:20-21).</a:t>
            </a:r>
          </a:p>
          <a:p>
            <a:r>
              <a:rPr lang="en-US" dirty="0" smtClean="0"/>
              <a:t>All sin must be viewed as foremost against God (Psa. 51:4).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13560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6863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if I can’t forgive (Matt. 6:14-15; Eph. 4:32-5:2; Jas. 2:13)?</a:t>
            </a:r>
          </a:p>
          <a:p>
            <a:r>
              <a:rPr lang="en-US" dirty="0" smtClean="0"/>
              <a:t>Can I forgive one who hasn’t repented (</a:t>
            </a:r>
            <a:r>
              <a:rPr lang="en-US" dirty="0" err="1" smtClean="0"/>
              <a:t>Lk</a:t>
            </a:r>
            <a:r>
              <a:rPr lang="en-US" dirty="0" smtClean="0"/>
              <a:t>. 17:3-4; Matt. 5:39-40; 7:1-5; 18:15-17; 1 Cor. 6:7)?</a:t>
            </a:r>
          </a:p>
          <a:p>
            <a:r>
              <a:rPr lang="en-US" dirty="0" smtClean="0"/>
              <a:t>What if I forgive but still hurt (Ex. 33:1-5; 2 Sam. 12:13-14; Heb. 12:5-6; Num. 20:12)?</a:t>
            </a:r>
          </a:p>
          <a:p>
            <a:r>
              <a:rPr lang="en-US" dirty="0" smtClean="0"/>
              <a:t>What about those who don’t want forgiveness (Rom. 12:19-20; 1 Thess. 5:15; Prov. 24:17; Matt. 5:44).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9120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186</Words>
  <Application>Microsoft Macintosh PowerPoint</Application>
  <PresentationFormat>On-screen Show (16:9)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Goudy Old Style</vt:lpstr>
      <vt:lpstr>Office Theme</vt:lpstr>
      <vt:lpstr>As We Forgive Our Debtors</vt:lpstr>
      <vt:lpstr>What Is Forgiveness?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Russell</dc:creator>
  <cp:lastModifiedBy>Microsoft Office User</cp:lastModifiedBy>
  <cp:revision>4</cp:revision>
  <dcterms:created xsi:type="dcterms:W3CDTF">2015-10-25T05:54:24Z</dcterms:created>
  <dcterms:modified xsi:type="dcterms:W3CDTF">2015-10-30T15:50:02Z</dcterms:modified>
</cp:coreProperties>
</file>