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7" r:id="rId3"/>
  </p:sldMasterIdLst>
  <p:notesMasterIdLst>
    <p:notesMasterId r:id="rId12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95915"/>
  </p:normalViewPr>
  <p:slideViewPr>
    <p:cSldViewPr snapToGrid="0">
      <p:cViewPr varScale="1">
        <p:scale>
          <a:sx n="99" d="100"/>
          <a:sy n="99" d="100"/>
        </p:scale>
        <p:origin x="1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48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49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CFA7F5F-5A91-420B-B5D0-FB8E8691DC6F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4159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777600" y="4776480"/>
            <a:ext cx="6204240" cy="451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54269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2291400" y="1768680"/>
            <a:ext cx="5496840" cy="4384080"/>
          </a:xfrm>
          <a:prstGeom prst="rect">
            <a:avLst/>
          </a:prstGeom>
          <a:ln>
            <a:noFill/>
          </a:ln>
        </p:spPr>
      </p:pic>
      <p:pic>
        <p:nvPicPr>
          <p:cNvPr id="72" name="Picture 71"/>
          <p:cNvPicPr/>
          <p:nvPr/>
        </p:nvPicPr>
        <p:blipFill>
          <a:blip r:embed="rId2"/>
          <a:stretch/>
        </p:blipFill>
        <p:spPr>
          <a:xfrm>
            <a:off x="2291400" y="1768680"/>
            <a:ext cx="549684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7" name="Picture 106"/>
          <p:cNvPicPr/>
          <p:nvPr/>
        </p:nvPicPr>
        <p:blipFill>
          <a:blip r:embed="rId2"/>
          <a:stretch/>
        </p:blipFill>
        <p:spPr>
          <a:xfrm>
            <a:off x="2291400" y="1768680"/>
            <a:ext cx="5496840" cy="4384080"/>
          </a:xfrm>
          <a:prstGeom prst="rect">
            <a:avLst/>
          </a:prstGeom>
          <a:ln>
            <a:noFill/>
          </a:ln>
        </p:spPr>
      </p:pic>
      <p:pic>
        <p:nvPicPr>
          <p:cNvPr id="108" name="Picture 107"/>
          <p:cNvPicPr/>
          <p:nvPr/>
        </p:nvPicPr>
        <p:blipFill>
          <a:blip r:embed="rId2"/>
          <a:stretch/>
        </p:blipFill>
        <p:spPr>
          <a:xfrm>
            <a:off x="2291400" y="1768680"/>
            <a:ext cx="549684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3" name="Picture 142"/>
          <p:cNvPicPr/>
          <p:nvPr/>
        </p:nvPicPr>
        <p:blipFill>
          <a:blip r:embed="rId2"/>
          <a:stretch/>
        </p:blipFill>
        <p:spPr>
          <a:xfrm>
            <a:off x="2291400" y="1768680"/>
            <a:ext cx="5496840" cy="4384080"/>
          </a:xfrm>
          <a:prstGeom prst="rect">
            <a:avLst/>
          </a:prstGeom>
          <a:ln>
            <a:noFill/>
          </a:ln>
        </p:spPr>
      </p:pic>
      <p:pic>
        <p:nvPicPr>
          <p:cNvPr id="144" name="Picture 143"/>
          <p:cNvPicPr/>
          <p:nvPr/>
        </p:nvPicPr>
        <p:blipFill>
          <a:blip r:embed="rId2"/>
          <a:stretch/>
        </p:blipFill>
        <p:spPr>
          <a:xfrm>
            <a:off x="2291400" y="1768680"/>
            <a:ext cx="549684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504000" y="301320"/>
            <a:ext cx="907128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Abraham's Call</a:t>
            </a:r>
            <a:endParaRPr/>
          </a:p>
        </p:txBody>
      </p:sp>
      <p:sp>
        <p:nvSpPr>
          <p:cNvPr id="151" name="CustomShape 2"/>
          <p:cNvSpPr/>
          <p:nvPr/>
        </p:nvSpPr>
        <p:spPr>
          <a:xfrm>
            <a:off x="504000" y="1768680"/>
            <a:ext cx="907128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Arial"/>
                <a:ea typeface="DejaVu Sans"/>
              </a:rPr>
              <a:t>Gen 11:31  And Terah took Abram his son, and Lot the son of Haran his son's son, and Sarai his daughter in law, his son Abram's wife; and they went forth with them from Ur of the Chaldees, to go into the land of Canaan; and they came unto Haran, and dwelt there.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200" b="1" strike="noStrike">
                <a:solidFill>
                  <a:srgbClr val="800000"/>
                </a:solidFill>
                <a:latin typeface="Georgia"/>
                <a:ea typeface="DejaVu Sans"/>
              </a:rPr>
              <a:t>Gen 12:1</a:t>
            </a:r>
            <a:r>
              <a:rPr lang="en-US" sz="2200" strike="noStrike">
                <a:solidFill>
                  <a:srgbClr val="000000"/>
                </a:solidFill>
                <a:latin typeface="Georgia"/>
                <a:ea typeface="DejaVu Sans"/>
              </a:rPr>
              <a:t>  Now the LORD had said unto Abram, Get thee out of thy country, and from thy kindred, and from thy father's house, unto a land that I will shew thee: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200" strike="noStrike">
                <a:solidFill>
                  <a:srgbClr val="008080"/>
                </a:solidFill>
                <a:latin typeface="Georgia"/>
                <a:ea typeface="DejaVu Sans"/>
              </a:rPr>
              <a:t>Gen 12:2</a:t>
            </a:r>
            <a:r>
              <a:rPr lang="en-US" sz="2200" strike="noStrike">
                <a:solidFill>
                  <a:srgbClr val="000000"/>
                </a:solidFill>
                <a:latin typeface="Georgia"/>
                <a:ea typeface="DejaVu Sans"/>
              </a:rPr>
              <a:t>  And I will make of thee a great nation, and I will bless thee, and make thy name great; and thou shalt be a blessing: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200" strike="noStrike">
                <a:solidFill>
                  <a:srgbClr val="008080"/>
                </a:solidFill>
                <a:latin typeface="Georgia"/>
                <a:ea typeface="DejaVu Sans"/>
              </a:rPr>
              <a:t>Gen 12:3</a:t>
            </a:r>
            <a:r>
              <a:rPr lang="en-US" sz="2200" strike="noStrike">
                <a:solidFill>
                  <a:srgbClr val="000000"/>
                </a:solidFill>
                <a:latin typeface="Georgia"/>
                <a:ea typeface="DejaVu Sans"/>
              </a:rPr>
              <a:t>  And I will bless them that bless thee, and curse him that curseth thee: and in thee shall all families of the earth be blessed.</a:t>
            </a:r>
            <a:r>
              <a:rPr lang="en-US" strike="noStrike">
                <a:solidFill>
                  <a:srgbClr val="000000"/>
                </a:solidFill>
                <a:latin typeface="Georgia"/>
                <a:ea typeface="DejaVu Sans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15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40080" y="1005840"/>
            <a:ext cx="8851320" cy="5623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52"/>
          <p:cNvPicPr/>
          <p:nvPr/>
        </p:nvPicPr>
        <p:blipFill>
          <a:blip r:embed="rId2"/>
          <a:stretch/>
        </p:blipFill>
        <p:spPr>
          <a:xfrm>
            <a:off x="217440" y="776160"/>
            <a:ext cx="9753120" cy="604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504000" y="301320"/>
            <a:ext cx="907128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latin typeface="Arial"/>
              </a:rPr>
              <a:t>Abraham Enters Canaan</a:t>
            </a:r>
            <a:endParaRPr/>
          </a:p>
        </p:txBody>
      </p:sp>
      <p:sp>
        <p:nvSpPr>
          <p:cNvPr id="155" name="CustomShape 2"/>
          <p:cNvSpPr/>
          <p:nvPr/>
        </p:nvSpPr>
        <p:spPr>
          <a:xfrm>
            <a:off x="548640" y="1742760"/>
            <a:ext cx="907128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endParaRPr/>
          </a:p>
          <a:p>
            <a:endParaRPr/>
          </a:p>
          <a:p>
            <a:r>
              <a:rPr lang="en-US" b="1" strike="noStrike">
                <a:solidFill>
                  <a:srgbClr val="800000"/>
                </a:solidFill>
                <a:latin typeface="Georgia"/>
              </a:rPr>
              <a:t>Gen 12:1</a:t>
            </a:r>
            <a:r>
              <a:rPr lang="en-US" strike="noStrike">
                <a:solidFill>
                  <a:srgbClr val="000000"/>
                </a:solidFill>
                <a:latin typeface="Georgia"/>
              </a:rPr>
              <a:t>  Now the LORD had said unto Abram, Get thee out of thy country, and from thy kindred, and from thy father's house, unto a land that I will shew thee: </a:t>
            </a:r>
            <a:r>
              <a:rPr lang="en-US" strike="noStrike">
                <a:solidFill>
                  <a:srgbClr val="008080"/>
                </a:solidFill>
                <a:latin typeface="Georgia"/>
              </a:rPr>
              <a:t>Gen 12:2</a:t>
            </a:r>
            <a:r>
              <a:rPr lang="en-US" strike="noStrike">
                <a:solidFill>
                  <a:srgbClr val="000000"/>
                </a:solidFill>
                <a:latin typeface="Georgia"/>
              </a:rPr>
              <a:t>  And I will make of thee a great nation, and I will bless thee, and make thy name great; and thou shalt be a blessing: </a:t>
            </a:r>
            <a:r>
              <a:rPr lang="en-US" strike="noStrike">
                <a:solidFill>
                  <a:srgbClr val="008080"/>
                </a:solidFill>
                <a:latin typeface="Georgia"/>
              </a:rPr>
              <a:t>Gen 12:3</a:t>
            </a:r>
            <a:r>
              <a:rPr lang="en-US" strike="noStrike">
                <a:solidFill>
                  <a:srgbClr val="000000"/>
                </a:solidFill>
                <a:latin typeface="Georgia"/>
              </a:rPr>
              <a:t>  And I will bless them that bless thee, and curse him that curseth thee: and in thee shall all families of the earth be blessed. </a:t>
            </a:r>
            <a:endParaRPr/>
          </a:p>
          <a:p>
            <a:endParaRPr/>
          </a:p>
          <a:p>
            <a:r>
              <a:rPr lang="en-US" strike="noStrike">
                <a:solidFill>
                  <a:srgbClr val="008080"/>
                </a:solidFill>
                <a:latin typeface="Georgia"/>
              </a:rPr>
              <a:t>Gen 12:4</a:t>
            </a:r>
            <a:r>
              <a:rPr lang="en-US" strike="noStrike">
                <a:solidFill>
                  <a:srgbClr val="000000"/>
                </a:solidFill>
                <a:latin typeface="Georgia"/>
              </a:rPr>
              <a:t>  So Abram departed, as the LORD had spoken unto him; and Lot went with him: and Abram </a:t>
            </a:r>
            <a:r>
              <a:rPr lang="en-US" i="1" strike="noStrike">
                <a:solidFill>
                  <a:srgbClr val="808080"/>
                </a:solidFill>
                <a:latin typeface="Georgia"/>
              </a:rPr>
              <a:t>was</a:t>
            </a:r>
            <a:r>
              <a:rPr lang="en-US" strike="noStrike">
                <a:solidFill>
                  <a:srgbClr val="000000"/>
                </a:solidFill>
                <a:latin typeface="Georgia"/>
              </a:rPr>
              <a:t> seventy and five years old when he departed out of Haran. </a:t>
            </a:r>
            <a:r>
              <a:rPr lang="en-US" strike="noStrike">
                <a:solidFill>
                  <a:srgbClr val="008080"/>
                </a:solidFill>
                <a:latin typeface="Georgia"/>
              </a:rPr>
              <a:t>Gen 12:5</a:t>
            </a:r>
            <a:r>
              <a:rPr lang="en-US" strike="noStrike">
                <a:solidFill>
                  <a:srgbClr val="000000"/>
                </a:solidFill>
                <a:latin typeface="Georgia"/>
              </a:rPr>
              <a:t>  And Abram took Sarai his wife, and Lot his brother's son, and all their substance that they had gathered, and the souls that they had gotten in Haran; and they went forth to go into the land of Canaan; and into the land of Canaan they came.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155"/>
          <p:cNvPicPr/>
          <p:nvPr/>
        </p:nvPicPr>
        <p:blipFill>
          <a:blip r:embed="rId2"/>
          <a:stretch/>
        </p:blipFill>
        <p:spPr>
          <a:xfrm>
            <a:off x="217440" y="190440"/>
            <a:ext cx="9753120" cy="7219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504000" y="301320"/>
            <a:ext cx="907128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latin typeface="Arial"/>
              </a:rPr>
              <a:t>Abraham Moves to Shechem</a:t>
            </a:r>
            <a:endParaRPr/>
          </a:p>
        </p:txBody>
      </p:sp>
      <p:sp>
        <p:nvSpPr>
          <p:cNvPr id="158" name="CustomShape 2"/>
          <p:cNvSpPr/>
          <p:nvPr/>
        </p:nvSpPr>
        <p:spPr>
          <a:xfrm>
            <a:off x="504000" y="1768680"/>
            <a:ext cx="907128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2200" strike="noStrike">
                <a:solidFill>
                  <a:srgbClr val="008080"/>
                </a:solidFill>
                <a:latin typeface="Georgia"/>
              </a:rPr>
              <a:t>Gen 12:6</a:t>
            </a:r>
            <a:r>
              <a:rPr lang="en-US" sz="2200" strike="noStrike">
                <a:solidFill>
                  <a:srgbClr val="000000"/>
                </a:solidFill>
                <a:latin typeface="Georgia"/>
              </a:rPr>
              <a:t>  And Abram passed through the land unto the place of Sichem, unto the plain of Moreh. And the Canaanite </a:t>
            </a:r>
            <a:r>
              <a:rPr lang="en-US" sz="2200" i="1" strike="noStrike">
                <a:solidFill>
                  <a:srgbClr val="808080"/>
                </a:solidFill>
                <a:latin typeface="Georgia"/>
              </a:rPr>
              <a:t>was</a:t>
            </a:r>
            <a:r>
              <a:rPr lang="en-US" sz="2200" strike="noStrike">
                <a:solidFill>
                  <a:srgbClr val="000000"/>
                </a:solidFill>
                <a:latin typeface="Georgia"/>
              </a:rPr>
              <a:t> then in the land. </a:t>
            </a:r>
            <a:endParaRPr/>
          </a:p>
          <a:p>
            <a:r>
              <a:rPr lang="en-US" sz="2200" strike="noStrike">
                <a:solidFill>
                  <a:srgbClr val="008080"/>
                </a:solidFill>
                <a:latin typeface="Georgia"/>
              </a:rPr>
              <a:t>Gen 12:7</a:t>
            </a:r>
            <a:r>
              <a:rPr lang="en-US" sz="2200" strike="noStrike">
                <a:solidFill>
                  <a:srgbClr val="000000"/>
                </a:solidFill>
                <a:latin typeface="Georgia"/>
              </a:rPr>
              <a:t>  And the LORD appeared unto Abram, and said, Unto thy seed will I give this land: and there builded he an altar unto the LORD, who appeared unto him. </a:t>
            </a:r>
            <a:endParaRPr/>
          </a:p>
          <a:p>
            <a:endParaRPr/>
          </a:p>
          <a:p>
            <a:r>
              <a:rPr lang="en-US" sz="2200" strike="noStrike">
                <a:solidFill>
                  <a:srgbClr val="008080"/>
                </a:solidFill>
                <a:latin typeface="Georgia"/>
              </a:rPr>
              <a:t>Gen 12:8</a:t>
            </a:r>
            <a:r>
              <a:rPr lang="en-US" sz="2200" strike="noStrike">
                <a:solidFill>
                  <a:srgbClr val="000000"/>
                </a:solidFill>
                <a:latin typeface="Georgia"/>
              </a:rPr>
              <a:t>  And he removed from thence unto a mountain on the east of Bethel, and pitched his tent, </a:t>
            </a:r>
            <a:r>
              <a:rPr lang="en-US" sz="2200" i="1" strike="noStrike">
                <a:solidFill>
                  <a:srgbClr val="808080"/>
                </a:solidFill>
                <a:latin typeface="Georgia"/>
              </a:rPr>
              <a:t>having</a:t>
            </a:r>
            <a:r>
              <a:rPr lang="en-US" sz="2200" strike="noStrike">
                <a:solidFill>
                  <a:srgbClr val="000000"/>
                </a:solidFill>
                <a:latin typeface="Georgia"/>
              </a:rPr>
              <a:t> Bethel on the west, and Hai on the east: and there he builded an altar unto the LORD, and called upon the name of the LORD.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158"/>
          <p:cNvPicPr/>
          <p:nvPr/>
        </p:nvPicPr>
        <p:blipFill>
          <a:blip r:embed="rId2"/>
          <a:stretch/>
        </p:blipFill>
        <p:spPr>
          <a:xfrm>
            <a:off x="154080" y="159840"/>
            <a:ext cx="9753120" cy="7219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15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257560" y="-14400"/>
            <a:ext cx="5567760" cy="755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473</Words>
  <Application>Microsoft Macintosh PowerPoint</Application>
  <PresentationFormat>Custom</PresentationFormat>
  <Paragraphs>16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DejaVu Sans</vt:lpstr>
      <vt:lpstr>Georgia</vt:lpstr>
      <vt:lpstr>StarSymbol</vt:lpstr>
      <vt:lpstr>Times New Roman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Macy</dc:creator>
  <cp:lastModifiedBy>Microsoft Office User</cp:lastModifiedBy>
  <cp:revision>6</cp:revision>
  <dcterms:created xsi:type="dcterms:W3CDTF">2015-10-22T15:16:31Z</dcterms:created>
  <dcterms:modified xsi:type="dcterms:W3CDTF">2015-10-30T15:49:15Z</dcterms:modified>
  <dc:language>en-US</dc:language>
</cp:coreProperties>
</file>