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03"/>
    <p:restoredTop sz="94721"/>
  </p:normalViewPr>
  <p:slideViewPr>
    <p:cSldViewPr snapToGrid="0" snapToObjects="1">
      <p:cViewPr varScale="1">
        <p:scale>
          <a:sx n="145" d="100"/>
          <a:sy n="145" d="100"/>
        </p:scale>
        <p:origin x="472" y="1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E0A4-1031-684C-9B79-19C5C2CB59CD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36F38-B948-DF4A-A79D-993B85AB2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626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E0A4-1031-684C-9B79-19C5C2CB59CD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36F38-B948-DF4A-A79D-993B85AB2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1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E0A4-1031-684C-9B79-19C5C2CB59CD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36F38-B948-DF4A-A79D-993B85AB2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86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39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E0A4-1031-684C-9B79-19C5C2CB59CD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36F38-B948-DF4A-A79D-993B85AB2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875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E0A4-1031-684C-9B79-19C5C2CB59CD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36F38-B948-DF4A-A79D-993B85AB2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346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E0A4-1031-684C-9B79-19C5C2CB59CD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36F38-B948-DF4A-A79D-993B85AB2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29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E0A4-1031-684C-9B79-19C5C2CB59CD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36F38-B948-DF4A-A79D-993B85AB2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812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E0A4-1031-684C-9B79-19C5C2CB59CD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36F38-B948-DF4A-A79D-993B85AB2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170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E0A4-1031-684C-9B79-19C5C2CB59CD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36F38-B948-DF4A-A79D-993B85AB2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735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E0A4-1031-684C-9B79-19C5C2CB59CD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36F38-B948-DF4A-A79D-993B85AB2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485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E0A4-1031-684C-9B79-19C5C2CB59CD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36F38-B948-DF4A-A79D-993B85AB2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612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3E0A4-1031-684C-9B79-19C5C2CB59CD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36F38-B948-DF4A-A79D-993B85AB2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56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glow rad="228600">
              <a:schemeClr val="bg1">
                <a:alpha val="75000"/>
              </a:schemeClr>
            </a:glow>
          </a:effectLst>
          <a:latin typeface="Herculanum"/>
          <a:ea typeface="+mj-ea"/>
          <a:cs typeface="Herculanum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effectLst>
            <a:glow rad="190500">
              <a:schemeClr val="bg1">
                <a:alpha val="75000"/>
              </a:schemeClr>
            </a:glo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effectLst>
            <a:glow rad="190500">
              <a:schemeClr val="bg1">
                <a:alpha val="75000"/>
              </a:schemeClr>
            </a:glow>
          </a:effectLst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effectLst>
            <a:glow rad="190500">
              <a:schemeClr val="bg1">
                <a:alpha val="75000"/>
              </a:schemeClr>
            </a:glow>
          </a:effectLst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effectLst>
            <a:glow rad="190500">
              <a:schemeClr val="bg1">
                <a:alpha val="75000"/>
              </a:schemeClr>
            </a:glow>
          </a:effectLst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effectLst>
            <a:glow rad="190500">
              <a:schemeClr val="bg1">
                <a:alpha val="75000"/>
              </a:schemeClr>
            </a:glo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5918" y="3580699"/>
            <a:ext cx="9144000" cy="1102519"/>
          </a:xfrm>
        </p:spPr>
        <p:txBody>
          <a:bodyPr>
            <a:noAutofit/>
          </a:bodyPr>
          <a:lstStyle/>
          <a:p>
            <a:pPr algn="r"/>
            <a:r>
              <a:rPr lang="en-US" sz="5400" dirty="0" smtClean="0"/>
              <a:t>The Altar of Witness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9674" y="4481190"/>
            <a:ext cx="5245449" cy="662310"/>
          </a:xfrm>
        </p:spPr>
        <p:txBody>
          <a:bodyPr/>
          <a:lstStyle/>
          <a:p>
            <a:pPr algn="r"/>
            <a:r>
              <a:rPr lang="en-US" dirty="0" smtClean="0"/>
              <a:t>Joshua 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49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Passion and Reason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73761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These are two qualities that can go hand in hand (Num. 25:6-12).</a:t>
            </a:r>
          </a:p>
          <a:p>
            <a:r>
              <a:rPr lang="en-US" dirty="0" smtClean="0"/>
              <a:t>They certainly can be at odds with one another (Matt. 23:23; Rom. 10:2).</a:t>
            </a:r>
          </a:p>
          <a:p>
            <a:r>
              <a:rPr lang="en-US" dirty="0" smtClean="0"/>
              <a:t>But one quality does not dismiss the other (</a:t>
            </a:r>
            <a:r>
              <a:rPr lang="en-US" dirty="0" err="1" smtClean="0"/>
              <a:t>Lk</a:t>
            </a:r>
            <a:r>
              <a:rPr lang="en-US" dirty="0" smtClean="0"/>
              <a:t>. 9:54; Jn. 2:14-15).</a:t>
            </a:r>
          </a:p>
          <a:p>
            <a:r>
              <a:rPr lang="en-US" dirty="0" smtClean="0"/>
              <a:t>It should worry us if either of these is missing (Tit. 1:7-11).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039506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Listen to the Other Side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73761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There is a time when all the facts are obvious (Lev. 13:3-4; 1 Cor. 5:3).</a:t>
            </a:r>
          </a:p>
          <a:p>
            <a:r>
              <a:rPr lang="en-US" dirty="0" smtClean="0"/>
              <a:t>But there are times when looks can be deceiving (Prov. 18:13, 17).</a:t>
            </a:r>
          </a:p>
          <a:p>
            <a:r>
              <a:rPr lang="en-US" dirty="0" smtClean="0"/>
              <a:t>Not only do we need to hear the other side but consider their perspective (1 Cor. 10:23).</a:t>
            </a:r>
          </a:p>
          <a:p>
            <a:r>
              <a:rPr lang="en-US" dirty="0" smtClean="0"/>
              <a:t>This works both ways (Acts 9:26-27).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588675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for the </a:t>
            </a:r>
            <a:r>
              <a:rPr lang="en-US" dirty="0" err="1" smtClean="0"/>
              <a:t>PeacE</a:t>
            </a:r>
            <a:r>
              <a:rPr lang="en-US" dirty="0" smtClean="0"/>
              <a:t> of God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845" y="1200150"/>
            <a:ext cx="8449088" cy="384129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We should not relish the idea of conflict (2 Cor. 2:3).</a:t>
            </a:r>
          </a:p>
          <a:p>
            <a:r>
              <a:rPr lang="en-US" dirty="0" smtClean="0"/>
              <a:t>Some will revel in disagreement (1 Tim. 6:4).</a:t>
            </a:r>
          </a:p>
          <a:p>
            <a:r>
              <a:rPr lang="en-US" dirty="0" smtClean="0"/>
              <a:t>We should go out of our way to make peace (Acts 21:18-26).</a:t>
            </a:r>
          </a:p>
          <a:p>
            <a:r>
              <a:rPr lang="en-US" dirty="0" smtClean="0"/>
              <a:t>But peace is not a one-sided affair (Acts 21:28-30).</a:t>
            </a:r>
          </a:p>
          <a:p>
            <a:r>
              <a:rPr lang="en-US" dirty="0" smtClean="0"/>
              <a:t>We must pursue peace with God first (Ex. 32:26-27; </a:t>
            </a:r>
            <a:r>
              <a:rPr lang="en-US" dirty="0" err="1" smtClean="0"/>
              <a:t>Lk</a:t>
            </a:r>
            <a:r>
              <a:rPr lang="en-US" dirty="0" smtClean="0"/>
              <a:t>. 14:26).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005782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1633</TotalTime>
  <Words>215</Words>
  <Application>Microsoft Macintosh PowerPoint</Application>
  <PresentationFormat>On-screen Show (16:9)</PresentationFormat>
  <Paragraphs>18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</vt:lpstr>
      <vt:lpstr>Herculanum</vt:lpstr>
      <vt:lpstr>Arial</vt:lpstr>
      <vt:lpstr>Office Theme</vt:lpstr>
      <vt:lpstr>The Altar of Witness</vt:lpstr>
      <vt:lpstr>Passion and Reason</vt:lpstr>
      <vt:lpstr>Listen to the Other Side</vt:lpstr>
      <vt:lpstr>Work for the PeacE of God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Russell</dc:creator>
  <cp:lastModifiedBy>Brad Collins</cp:lastModifiedBy>
  <cp:revision>5</cp:revision>
  <dcterms:created xsi:type="dcterms:W3CDTF">2015-10-10T00:43:53Z</dcterms:created>
  <dcterms:modified xsi:type="dcterms:W3CDTF">2015-10-15T03:31:18Z</dcterms:modified>
</cp:coreProperties>
</file>