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03"/>
    <p:restoredTop sz="94721"/>
  </p:normalViewPr>
  <p:slideViewPr>
    <p:cSldViewPr snapToGrid="0" snapToObjects="1">
      <p:cViewPr>
        <p:scale>
          <a:sx n="81" d="100"/>
          <a:sy n="81" d="100"/>
        </p:scale>
        <p:origin x="2312" y="120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57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8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02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79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000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94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83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83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29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3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"/>
            <a:ext cx="9144001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039C6-619A-4943-BBA3-EF268DA4346F}" type="datetimeFigureOut">
              <a:rPr lang="en-US" smtClean="0"/>
              <a:t>10/14/15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3661-6194-674B-9884-14BEFD115C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2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small">
          <a:solidFill>
            <a:schemeClr val="bg1"/>
          </a:solidFill>
          <a:effectLst>
            <a:glow rad="165100">
              <a:schemeClr val="tx1">
                <a:alpha val="70000"/>
              </a:schemeClr>
            </a:glow>
          </a:effectLst>
          <a:latin typeface="Iowan Old Style Roman"/>
          <a:ea typeface="+mj-ea"/>
          <a:cs typeface="Iowan Old Style Roman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effectLst>
            <a:glow rad="203200">
              <a:schemeClr val="tx1">
                <a:alpha val="70000"/>
              </a:schemeClr>
            </a:glo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effectLst>
            <a:glow rad="203200">
              <a:schemeClr val="tx1">
                <a:alpha val="70000"/>
              </a:schemeClr>
            </a:glo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effectLst>
            <a:glow rad="203200">
              <a:schemeClr val="tx1">
                <a:alpha val="70000"/>
              </a:schemeClr>
            </a:glo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effectLst>
            <a:glow rad="203200">
              <a:schemeClr val="tx1">
                <a:alpha val="70000"/>
              </a:schemeClr>
            </a:glo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effectLst>
            <a:glow rad="203200">
              <a:schemeClr val="tx1">
                <a:alpha val="70000"/>
              </a:schemeClr>
            </a:glo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98867" y="1411319"/>
            <a:ext cx="3966743" cy="330877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The Problem of Gossip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4142" y="4312386"/>
            <a:ext cx="4189857" cy="801842"/>
          </a:xfrm>
        </p:spPr>
        <p:txBody>
          <a:bodyPr/>
          <a:lstStyle/>
          <a:p>
            <a:r>
              <a:rPr lang="en-US" dirty="0" smtClean="0"/>
              <a:t>2 Corinthians 12:20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08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Gossip?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282"/>
            <a:ext cx="8229600" cy="36297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spreading of lies (1 Tim. 3:11; 2 Tim. 3:3; Tit. 2:3; Jn. 8:44; Gen. 3:4-5).</a:t>
            </a:r>
          </a:p>
          <a:p>
            <a:r>
              <a:rPr lang="en-US" dirty="0" smtClean="0"/>
              <a:t>The telling of secrets (Prov. 11:13; 20:19; 25:9).</a:t>
            </a:r>
          </a:p>
          <a:p>
            <a:r>
              <a:rPr lang="en-US" dirty="0" smtClean="0"/>
              <a:t>Minding the business of others (2 Thess. 3:11; 1 Tim. 5:13; 1 Pet. 4:15).</a:t>
            </a:r>
          </a:p>
          <a:p>
            <a:r>
              <a:rPr lang="en-US" dirty="0" smtClean="0"/>
              <a:t>A lack of respect (Eph. 4:31; 1 Tim. 6:4; Rom. 2:24; Mk. 2:7; </a:t>
            </a:r>
            <a:r>
              <a:rPr lang="en-US" dirty="0" err="1" smtClean="0"/>
              <a:t>Jd</a:t>
            </a:r>
            <a:r>
              <a:rPr lang="en-US" dirty="0" smtClean="0"/>
              <a:t>. 9).</a:t>
            </a:r>
          </a:p>
          <a:p>
            <a:r>
              <a:rPr lang="en-US" dirty="0" smtClean="0"/>
              <a:t>It is done in whispers (Prov. 26:22-28).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25044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Heart of Gossip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282"/>
            <a:ext cx="8229600" cy="3629721"/>
          </a:xfrm>
        </p:spPr>
        <p:txBody>
          <a:bodyPr>
            <a:normAutofit/>
          </a:bodyPr>
          <a:lstStyle/>
          <a:p>
            <a:r>
              <a:rPr lang="en-US" dirty="0" smtClean="0"/>
              <a:t>There is malice (Rom. 1:29; Eph. 4:31; Col. 3:8; 1 Pet. 2:1).</a:t>
            </a:r>
          </a:p>
          <a:p>
            <a:r>
              <a:rPr lang="en-US" dirty="0" smtClean="0"/>
              <a:t>There is boredom (2 Thess. 3:11; 1 Tim. 5:13; 2 Sam. 10:1-11:1; Prov. 11:13; 17:19; 26:20-21).</a:t>
            </a:r>
          </a:p>
          <a:p>
            <a:r>
              <a:rPr lang="en-US" dirty="0" smtClean="0"/>
              <a:t>There is pride (Jas. 4:11-12; Gal. 6:1-2).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5478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Balance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1282"/>
            <a:ext cx="8229600" cy="36297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It is not gossip to warn against false teachers and other enemies of truth (Mk. 8:15; 2 Tim. 4:14).</a:t>
            </a:r>
          </a:p>
          <a:p>
            <a:r>
              <a:rPr lang="en-US" dirty="0" smtClean="0"/>
              <a:t>It is not gossip to seek advice and aid in dealing with a problem (1 Cor. 1:11).</a:t>
            </a:r>
          </a:p>
          <a:p>
            <a:r>
              <a:rPr lang="en-US" dirty="0" smtClean="0"/>
              <a:t>It is not gossip to “got to the authorities” (1 Sam. 2:23-24).</a:t>
            </a:r>
          </a:p>
          <a:p>
            <a:r>
              <a:rPr lang="en-US" dirty="0" smtClean="0"/>
              <a:t>When we are the victims of gossip…love is the response (Matt. 5:44; Prov. 10:12; 19:11).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5176"/>
      </p:ext>
    </p:extLst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1617</TotalTime>
  <Words>256</Words>
  <Application>Microsoft Macintosh PowerPoint</Application>
  <PresentationFormat>On-screen Show (16:9)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Iowan Old Style Roman</vt:lpstr>
      <vt:lpstr>Office Theme</vt:lpstr>
      <vt:lpstr>The Problem of Gossip</vt:lpstr>
      <vt:lpstr>What is Gossip?</vt:lpstr>
      <vt:lpstr>The Heart of Gossip</vt:lpstr>
      <vt:lpstr>Some Balance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Russell</dc:creator>
  <cp:lastModifiedBy>Brad Collins</cp:lastModifiedBy>
  <cp:revision>7</cp:revision>
  <dcterms:created xsi:type="dcterms:W3CDTF">2015-10-10T00:31:31Z</dcterms:created>
  <dcterms:modified xsi:type="dcterms:W3CDTF">2015-10-15T03:30:55Z</dcterms:modified>
</cp:coreProperties>
</file>