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8" autoAdjust="0"/>
    <p:restoredTop sz="94705"/>
  </p:normalViewPr>
  <p:slideViewPr>
    <p:cSldViewPr snapToGrid="0" snapToObjects="1">
      <p:cViewPr>
        <p:scale>
          <a:sx n="72" d="100"/>
          <a:sy n="72" d="100"/>
        </p:scale>
        <p:origin x="2400" y="1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Perpetua Titling MT"/>
          <a:ea typeface="+mj-ea"/>
          <a:cs typeface="Perpetua Titling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85018"/>
            <a:ext cx="7772400" cy="1102519"/>
          </a:xfrm>
        </p:spPr>
        <p:txBody>
          <a:bodyPr/>
          <a:lstStyle/>
          <a:p>
            <a:pPr algn="r"/>
            <a:r>
              <a:rPr lang="en-US" dirty="0" smtClean="0"/>
              <a:t>Give Us A 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3275" y="4389576"/>
            <a:ext cx="4720725" cy="771562"/>
          </a:xfrm>
        </p:spPr>
        <p:txBody>
          <a:bodyPr/>
          <a:lstStyle/>
          <a:p>
            <a:pPr algn="r"/>
            <a:r>
              <a:rPr lang="en-US" dirty="0" smtClean="0"/>
              <a:t>1 Samuel 8:6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83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Failure leaves an opening for rebellion (v. 3-5; 1 Pet. 5:1-4; Matt. 23:2-3; Acts 23:4-5).</a:t>
            </a:r>
          </a:p>
          <a:p>
            <a:r>
              <a:rPr lang="en-US" dirty="0" smtClean="0"/>
              <a:t>They brought a demand not a request (v. 5; Acts 15; 1 Pet. 5:5).</a:t>
            </a:r>
          </a:p>
          <a:p>
            <a:r>
              <a:rPr lang="en-US" dirty="0" smtClean="0"/>
              <a:t>Their argument is based on what others are doing (v. 5, 20; Deut. 12:30; Matt. 23:15).</a:t>
            </a:r>
          </a:p>
          <a:p>
            <a:r>
              <a:rPr lang="en-US" dirty="0" smtClean="0"/>
              <a:t>They called for something God promised but not according to His will (Deut. 17:14-15).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5191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831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God always tells us the truth (v. 11-18).</a:t>
            </a:r>
          </a:p>
          <a:p>
            <a:r>
              <a:rPr lang="en-US" dirty="0" smtClean="0"/>
              <a:t>He even tells us the hard truths about following Him (Matt. 8:19-20).</a:t>
            </a:r>
          </a:p>
          <a:p>
            <a:r>
              <a:rPr lang="en-US" dirty="0" smtClean="0"/>
              <a:t>It is the Devil’s work to lie about the reality of his way (Gen. 3:4).</a:t>
            </a:r>
          </a:p>
          <a:p>
            <a:r>
              <a:rPr lang="en-US" dirty="0" smtClean="0"/>
              <a:t>Just because we tell someone the truth doesn’t mean he will change (</a:t>
            </a:r>
            <a:r>
              <a:rPr lang="en-US" dirty="0" err="1" smtClean="0"/>
              <a:t>Lk</a:t>
            </a:r>
            <a:r>
              <a:rPr lang="en-US" dirty="0" smtClean="0"/>
              <a:t>. 16:27-31; Rom. 1:16).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4159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Granted Wish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831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Beware of dogmatic arguments (v. 19; Prov. 12:15; 1 </a:t>
            </a:r>
            <a:r>
              <a:rPr lang="en-US" dirty="0" err="1" smtClean="0"/>
              <a:t>Kgs</a:t>
            </a:r>
            <a:r>
              <a:rPr lang="en-US" dirty="0" smtClean="0"/>
              <a:t>. 18:27).</a:t>
            </a:r>
          </a:p>
          <a:p>
            <a:r>
              <a:rPr lang="en-US" dirty="0" smtClean="0"/>
              <a:t>Sometimes we must give someone what they are asking for even when we know better (</a:t>
            </a:r>
            <a:r>
              <a:rPr lang="en-US" dirty="0" err="1" smtClean="0"/>
              <a:t>Lk</a:t>
            </a:r>
            <a:r>
              <a:rPr lang="en-US" dirty="0" smtClean="0"/>
              <a:t>. 15:12-13).</a:t>
            </a:r>
          </a:p>
          <a:p>
            <a:r>
              <a:rPr lang="en-US" dirty="0" smtClean="0"/>
              <a:t>There is great comfort in seeing God’s plan fulfilled even in the midst of the rebellion of 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0861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148</TotalTime>
  <Words>220</Words>
  <Application>Microsoft Macintosh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Perpetua Titling MT</vt:lpstr>
      <vt:lpstr>Arial</vt:lpstr>
      <vt:lpstr>Office Theme</vt:lpstr>
      <vt:lpstr>Give Us A King</vt:lpstr>
      <vt:lpstr>The Request</vt:lpstr>
      <vt:lpstr>The Warning</vt:lpstr>
      <vt:lpstr>The Granted Wish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41</cp:revision>
  <dcterms:created xsi:type="dcterms:W3CDTF">2010-04-12T23:12:02Z</dcterms:created>
  <dcterms:modified xsi:type="dcterms:W3CDTF">2015-12-01T04:16:33Z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