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60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 cstate="email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 cstate="email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>
          <a:blip r:embed="rId2" cstate="email"/>
          <a:stretch/>
        </p:blipFill>
        <p:spPr>
          <a:xfrm>
            <a:off x="109800" y="161640"/>
            <a:ext cx="10080360" cy="732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>
          <a:blip r:embed="rId2" cstate="email"/>
          <a:stretch/>
        </p:blipFill>
        <p:spPr>
          <a:xfrm>
            <a:off x="109800" y="1005840"/>
            <a:ext cx="9808560" cy="579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/>
          <p:nvPr/>
        </p:nvPicPr>
        <p:blipFill>
          <a:blip r:embed="rId2" cstate="email"/>
          <a:stretch/>
        </p:blipFill>
        <p:spPr>
          <a:xfrm>
            <a:off x="442440" y="822960"/>
            <a:ext cx="9076320" cy="594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2" cstate="email"/>
          <a:stretch/>
        </p:blipFill>
        <p:spPr>
          <a:xfrm>
            <a:off x="587160" y="718200"/>
            <a:ext cx="8869680" cy="63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/>
          <p:nvPr/>
        </p:nvPicPr>
        <p:blipFill>
          <a:blip r:embed="rId2" cstate="email"/>
          <a:stretch/>
        </p:blipFill>
        <p:spPr>
          <a:xfrm>
            <a:off x="1005840" y="585000"/>
            <a:ext cx="8321040" cy="645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 cstate="email"/>
          <a:stretch/>
        </p:blipFill>
        <p:spPr>
          <a:xfrm>
            <a:off x="2480760" y="196560"/>
            <a:ext cx="5338440" cy="725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 cstate="email"/>
          <a:stretch/>
        </p:blipFill>
        <p:spPr>
          <a:xfrm>
            <a:off x="636840" y="914400"/>
            <a:ext cx="8872920" cy="57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/>
          <p:nvPr/>
        </p:nvPicPr>
        <p:blipFill>
          <a:blip r:embed="rId2" cstate="email"/>
          <a:stretch/>
        </p:blipFill>
        <p:spPr>
          <a:xfrm>
            <a:off x="1005840" y="365760"/>
            <a:ext cx="8567640" cy="66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pepperrd</cp:lastModifiedBy>
  <cp:revision>6</cp:revision>
  <dcterms:created xsi:type="dcterms:W3CDTF">2015-11-20T22:01:56Z</dcterms:created>
  <dcterms:modified xsi:type="dcterms:W3CDTF">2015-11-23T00:26:02Z</dcterms:modified>
  <dc:language>en-US</dc:language>
</cp:coreProperties>
</file>