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566" y="-54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3A85-CEF7-1349-9509-B2426EDDD3C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CE49-3815-C541-AF18-1C06165B75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202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3A85-CEF7-1349-9509-B2426EDDD3C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CE49-3815-C541-AF18-1C06165B75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081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3A85-CEF7-1349-9509-B2426EDDD3C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CE49-3815-C541-AF18-1C06165B75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10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3A85-CEF7-1349-9509-B2426EDDD3C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CE49-3815-C541-AF18-1C06165B75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997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3A85-CEF7-1349-9509-B2426EDDD3C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CE49-3815-C541-AF18-1C06165B75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706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3A85-CEF7-1349-9509-B2426EDDD3C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CE49-3815-C541-AF18-1C06165B75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918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3A85-CEF7-1349-9509-B2426EDDD3C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CE49-3815-C541-AF18-1C06165B75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140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3A85-CEF7-1349-9509-B2426EDDD3C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CE49-3815-C541-AF18-1C06165B75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401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3A85-CEF7-1349-9509-B2426EDDD3C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CE49-3815-C541-AF18-1C06165B75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206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3A85-CEF7-1349-9509-B2426EDDD3C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CE49-3815-C541-AF18-1C06165B75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389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3A85-CEF7-1349-9509-B2426EDDD3C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CE49-3815-C541-AF18-1C06165B75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5776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 cstate="email"/>
          <a:srcRect b="15505"/>
          <a:stretch/>
        </p:blipFill>
        <p:spPr>
          <a:xfrm>
            <a:off x="0" y="-1"/>
            <a:ext cx="9144000" cy="51435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23A85-CEF7-1349-9509-B2426EDDD3C4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5CE49-3815-C541-AF18-1C06165B75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430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effectLst>
            <a:glow rad="254000">
              <a:schemeClr val="tx1">
                <a:alpha val="60000"/>
              </a:schemeClr>
            </a:glow>
          </a:effectLst>
          <a:latin typeface="Herculanum"/>
          <a:ea typeface="+mj-ea"/>
          <a:cs typeface="Herculanum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glow rad="254000">
              <a:schemeClr val="tx1">
                <a:alpha val="60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glow rad="254000">
              <a:schemeClr val="tx1">
                <a:alpha val="60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glow rad="254000">
              <a:schemeClr val="tx1">
                <a:alpha val="60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glow rad="254000">
              <a:schemeClr val="tx1">
                <a:alpha val="60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glow rad="254000">
              <a:schemeClr val="tx1">
                <a:alpha val="60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510949"/>
            <a:ext cx="7772400" cy="1102519"/>
          </a:xfrm>
        </p:spPr>
        <p:txBody>
          <a:bodyPr>
            <a:normAutofit/>
          </a:bodyPr>
          <a:lstStyle/>
          <a:p>
            <a:pPr algn="r"/>
            <a:r>
              <a:rPr lang="en-US" sz="5400" dirty="0" smtClean="0"/>
              <a:t>Lessons from Gideon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67281" y="4411353"/>
            <a:ext cx="3476719" cy="732147"/>
          </a:xfrm>
        </p:spPr>
        <p:txBody>
          <a:bodyPr/>
          <a:lstStyle/>
          <a:p>
            <a:pPr algn="r"/>
            <a:r>
              <a:rPr lang="en-US" dirty="0" smtClean="0"/>
              <a:t>Judges 7:20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179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Jehovah is Peace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2972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This is the name Gideon gives to the altar that he builds (Jdg. 6:24).</a:t>
            </a:r>
          </a:p>
          <a:p>
            <a:r>
              <a:rPr lang="en-US" dirty="0" smtClean="0"/>
              <a:t>This peace is on </a:t>
            </a:r>
            <a:r>
              <a:rPr lang="en-US" smtClean="0"/>
              <a:t>the </a:t>
            </a:r>
            <a:r>
              <a:rPr lang="en-US" smtClean="0"/>
              <a:t>heels </a:t>
            </a:r>
            <a:r>
              <a:rPr lang="en-US" dirty="0" smtClean="0"/>
              <a:t>of fear (Jdg. 6:22-24; Ex. 5:2).</a:t>
            </a:r>
          </a:p>
          <a:p>
            <a:r>
              <a:rPr lang="en-US" dirty="0" smtClean="0"/>
              <a:t>It is peace in the midst of conflict (Jdg. 6:12, 14, 16, 25).</a:t>
            </a:r>
          </a:p>
          <a:p>
            <a:r>
              <a:rPr lang="en-US" dirty="0" smtClean="0"/>
              <a:t>God gives us peace within (Jn. 14:27; 16:33; </a:t>
            </a:r>
            <a:r>
              <a:rPr lang="en-US" dirty="0" err="1" smtClean="0"/>
              <a:t>Lk</a:t>
            </a:r>
            <a:r>
              <a:rPr lang="en-US" dirty="0" smtClean="0"/>
              <a:t>. 2:14; 12:51; 19:42).</a:t>
            </a:r>
          </a:p>
          <a:p>
            <a:r>
              <a:rPr lang="en-US" dirty="0" smtClean="0"/>
              <a:t>This is the peace we see in Jesus (Matt. 8:24-27).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697501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I Shall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2972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Gideon asks for and receives multiple assurances (Jdg. 6:17, 37; 7:9).</a:t>
            </a:r>
          </a:p>
          <a:p>
            <a:r>
              <a:rPr lang="en-US" dirty="0" smtClean="0"/>
              <a:t>God has always been patient with a weak faith (Matt. 14:31).</a:t>
            </a:r>
          </a:p>
          <a:p>
            <a:r>
              <a:rPr lang="en-US" dirty="0" smtClean="0"/>
              <a:t>There is a difference in faith that seeks to grow and a rejection of faith (Mk. 9:24).</a:t>
            </a:r>
          </a:p>
          <a:p>
            <a:r>
              <a:rPr lang="en-US" dirty="0" smtClean="0"/>
              <a:t>We should always be looking to increase our faith but not always be seeking to find it (1 Tim. 4:15-16; 2 Tim. 3:7).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778005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Whoever is Afraid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2972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There is a time to recognize our limitations (Jas. 3:1; 1 Tim. 3:1).</a:t>
            </a:r>
          </a:p>
          <a:p>
            <a:r>
              <a:rPr lang="en-US" dirty="0" smtClean="0"/>
              <a:t>What if you were given the chance to walk away.</a:t>
            </a:r>
          </a:p>
          <a:p>
            <a:r>
              <a:rPr lang="en-US" dirty="0" smtClean="0"/>
              <a:t>When numbers are few, courage must be greatest (2 Tim. 1:7-8).</a:t>
            </a:r>
          </a:p>
          <a:p>
            <a:r>
              <a:rPr lang="en-US" dirty="0" smtClean="0"/>
              <a:t>Fighting for God’s cause has always been about trusting God (2 Cor. </a:t>
            </a:r>
            <a:r>
              <a:rPr lang="en-US" smtClean="0"/>
              <a:t>10:3-4).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4631000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239</Words>
  <Application>Microsoft Office PowerPoint</Application>
  <PresentationFormat>On-screen Show (16:9)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Lessons from Gideon</vt:lpstr>
      <vt:lpstr>Jehovah is Peace</vt:lpstr>
      <vt:lpstr>Then I Shall Know</vt:lpstr>
      <vt:lpstr>Whoever is Afraid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Gideon</dc:title>
  <dc:creator>Stephen Russell</dc:creator>
  <cp:lastModifiedBy>pepperrd</cp:lastModifiedBy>
  <cp:revision>4</cp:revision>
  <dcterms:created xsi:type="dcterms:W3CDTF">2015-11-22T12:57:20Z</dcterms:created>
  <dcterms:modified xsi:type="dcterms:W3CDTF">2015-11-23T00:35:31Z</dcterms:modified>
</cp:coreProperties>
</file>