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705"/>
  </p:normalViewPr>
  <p:slideViewPr>
    <p:cSldViewPr snapToGrid="0" snapToObjects="1">
      <p:cViewPr>
        <p:scale>
          <a:sx n="68" d="100"/>
          <a:sy n="68" d="100"/>
        </p:scale>
        <p:origin x="2712" y="1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BDF6-97B3-E44F-BB04-C1CCD413ACD3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BDD1-BA6A-744A-A9B1-E97237F6A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7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BDF6-97B3-E44F-BB04-C1CCD413ACD3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BDD1-BA6A-744A-A9B1-E97237F6A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5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BDF6-97B3-E44F-BB04-C1CCD413ACD3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BDD1-BA6A-744A-A9B1-E97237F6A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BDF6-97B3-E44F-BB04-C1CCD413ACD3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BDD1-BA6A-744A-A9B1-E97237F6A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BDF6-97B3-E44F-BB04-C1CCD413ACD3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BDD1-BA6A-744A-A9B1-E97237F6A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2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BDF6-97B3-E44F-BB04-C1CCD413ACD3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BDD1-BA6A-744A-A9B1-E97237F6A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4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BDF6-97B3-E44F-BB04-C1CCD413ACD3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BDD1-BA6A-744A-A9B1-E97237F6A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BDF6-97B3-E44F-BB04-C1CCD413ACD3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BDD1-BA6A-744A-A9B1-E97237F6A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3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BDF6-97B3-E44F-BB04-C1CCD413ACD3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BDD1-BA6A-744A-A9B1-E97237F6A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3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BDF6-97B3-E44F-BB04-C1CCD413ACD3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BDD1-BA6A-744A-A9B1-E97237F6A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2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BDF6-97B3-E44F-BB04-C1CCD413ACD3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BDD1-BA6A-744A-A9B1-E97237F6A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email"/>
          <a:srcRect/>
          <a:stretch/>
        </p:blipFill>
        <p:spPr>
          <a:xfrm>
            <a:off x="-26178" y="0"/>
            <a:ext cx="917017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6BDF6-97B3-E44F-BB04-C1CCD413ACD3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ABDD1-BA6A-744A-A9B1-E97237F6A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7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effectLst>
            <a:glow rad="254000">
              <a:schemeClr val="tx1">
                <a:alpha val="60000"/>
              </a:schemeClr>
            </a:glow>
          </a:effectLst>
          <a:latin typeface="Perpetua Titling MT"/>
          <a:ea typeface="+mj-ea"/>
          <a:cs typeface="Perpetua Titling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effectLst>
            <a:glow rad="254000">
              <a:schemeClr val="tx1">
                <a:alpha val="60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effectLst>
            <a:glow rad="254000">
              <a:schemeClr val="tx1">
                <a:alpha val="60000"/>
              </a:schemeClr>
            </a:glo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effectLst>
            <a:glow rad="254000">
              <a:schemeClr val="tx1">
                <a:alpha val="60000"/>
              </a:schemeClr>
            </a:glo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effectLst>
            <a:glow rad="254000">
              <a:schemeClr val="tx1">
                <a:alpha val="60000"/>
              </a:schemeClr>
            </a:glo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effectLst>
            <a:glow rad="254000">
              <a:schemeClr val="tx1">
                <a:alpha val="60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8583" y="3529528"/>
            <a:ext cx="7772400" cy="1102519"/>
          </a:xfrm>
        </p:spPr>
        <p:txBody>
          <a:bodyPr/>
          <a:lstStyle/>
          <a:p>
            <a:pPr algn="r"/>
            <a:r>
              <a:rPr lang="en-US" dirty="0" smtClean="0"/>
              <a:t>Losing Resolve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4783" y="4359873"/>
            <a:ext cx="3869217" cy="820983"/>
          </a:xfrm>
        </p:spPr>
        <p:txBody>
          <a:bodyPr/>
          <a:lstStyle/>
          <a:p>
            <a:pPr algn="r"/>
            <a:r>
              <a:rPr lang="en-US" dirty="0" smtClean="0"/>
              <a:t>Judges 5:15-16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627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your relationship to the church (Acts 2:41-47; 4:34; 8:3-4)?</a:t>
            </a:r>
          </a:p>
          <a:p>
            <a:r>
              <a:rPr lang="en-US" dirty="0" smtClean="0"/>
              <a:t>Do you keep God’s people at arms length (2 Cor. 6:11-13)?</a:t>
            </a:r>
          </a:p>
          <a:p>
            <a:r>
              <a:rPr lang="en-US" dirty="0" smtClean="0"/>
              <a:t>Do you joyfully accept enemies of God (2 Cor. 6:14-18; 11:4)?</a:t>
            </a:r>
          </a:p>
          <a:p>
            <a:r>
              <a:rPr lang="en-US" dirty="0" smtClean="0"/>
              <a:t>Are you emotionally invested in the church (2 Cor. 11:28-29)?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4481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There is Worldly Comfort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862"/>
            <a:ext cx="8229600" cy="3362069"/>
          </a:xfrm>
        </p:spPr>
        <p:txBody>
          <a:bodyPr>
            <a:normAutofit/>
          </a:bodyPr>
          <a:lstStyle/>
          <a:p>
            <a:r>
              <a:rPr lang="en-US" dirty="0" smtClean="0"/>
              <a:t>God blesses us but warns us of the dangers of those blessings (Deut. 8:10-14).</a:t>
            </a:r>
          </a:p>
          <a:p>
            <a:r>
              <a:rPr lang="en-US" dirty="0" smtClean="0"/>
              <a:t>Are you more attached to God’s people or to the things of this life (1 Tim. 6:6-12)?</a:t>
            </a:r>
          </a:p>
          <a:p>
            <a:r>
              <a:rPr lang="en-US" dirty="0" smtClean="0"/>
              <a:t>What is my purpose in life (2 Tim. 2:4)?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0464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Everyday resolve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16"/>
            <a:ext cx="8229600" cy="3492816"/>
          </a:xfrm>
        </p:spPr>
        <p:txBody>
          <a:bodyPr>
            <a:normAutofit/>
          </a:bodyPr>
          <a:lstStyle/>
          <a:p>
            <a:r>
              <a:rPr lang="en-US" dirty="0" smtClean="0"/>
              <a:t>Many resolve to do great things but fail at doing simple things (Jn. 18:10, 25-27).</a:t>
            </a:r>
          </a:p>
          <a:p>
            <a:r>
              <a:rPr lang="en-US" dirty="0" smtClean="0"/>
              <a:t>Many will be shocked to find out about their failure (Matt. 7:21-23; 25:41-46).</a:t>
            </a:r>
          </a:p>
          <a:p>
            <a:r>
              <a:rPr lang="en-US" dirty="0" smtClean="0"/>
              <a:t>Don’t just make great resolves, resolve to do the next thing (Acts 2:37-38, 42).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7045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173</Words>
  <Application>Microsoft Macintosh PowerPoint</Application>
  <PresentationFormat>On-screen Show (16:9)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Perpetua Titling MT</vt:lpstr>
      <vt:lpstr>Office Theme</vt:lpstr>
      <vt:lpstr>Losing Resolve</vt:lpstr>
      <vt:lpstr>There is distance</vt:lpstr>
      <vt:lpstr>There is Worldly Comfort</vt:lpstr>
      <vt:lpstr>Everyday resolve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Losing Resolve</dc:title>
  <dc:creator>Stephen Russell</dc:creator>
  <cp:lastModifiedBy>Microsoft Office User</cp:lastModifiedBy>
  <cp:revision>3</cp:revision>
  <dcterms:created xsi:type="dcterms:W3CDTF">2015-11-15T11:25:35Z</dcterms:created>
  <dcterms:modified xsi:type="dcterms:W3CDTF">2015-11-21T23:08:34Z</dcterms:modified>
</cp:coreProperties>
</file>