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 varScale="1">
        <p:scale>
          <a:sx n="144" d="100"/>
          <a:sy n="144" d="100"/>
        </p:scale>
        <p:origin x="720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5373-2E53-D949-AA04-F088EC992B10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9E59-0AF9-5844-98DA-E90E5B246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4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5373-2E53-D949-AA04-F088EC992B10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9E59-0AF9-5844-98DA-E90E5B246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5373-2E53-D949-AA04-F088EC992B10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9E59-0AF9-5844-98DA-E90E5B246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5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3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5373-2E53-D949-AA04-F088EC992B10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9E59-0AF9-5844-98DA-E90E5B246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0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5373-2E53-D949-AA04-F088EC992B10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9E59-0AF9-5844-98DA-E90E5B246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19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5373-2E53-D949-AA04-F088EC992B10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9E59-0AF9-5844-98DA-E90E5B246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2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5373-2E53-D949-AA04-F088EC992B10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9E59-0AF9-5844-98DA-E90E5B246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3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5373-2E53-D949-AA04-F088EC992B10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9E59-0AF9-5844-98DA-E90E5B246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0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5373-2E53-D949-AA04-F088EC992B10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9E59-0AF9-5844-98DA-E90E5B246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7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5373-2E53-D949-AA04-F088EC992B10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9E59-0AF9-5844-98DA-E90E5B246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3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5373-2E53-D949-AA04-F088EC992B10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9E59-0AF9-5844-98DA-E90E5B246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9144001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303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5373-2E53-D949-AA04-F088EC992B10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D9E59-0AF9-5844-98DA-E90E5B246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9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6600" b="1" kern="1200">
          <a:solidFill>
            <a:schemeClr val="bg1"/>
          </a:solidFill>
          <a:effectLst>
            <a:glow rad="190500">
              <a:schemeClr val="tx1">
                <a:alpha val="65000"/>
              </a:schemeClr>
            </a:glow>
          </a:effectLst>
          <a:latin typeface="+mj-lt"/>
          <a:ea typeface="+mj-ea"/>
          <a:cs typeface="Always Foreve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1905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1905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1905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1905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1905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76945"/>
            <a:ext cx="6250817" cy="1102519"/>
          </a:xfrm>
        </p:spPr>
        <p:txBody>
          <a:bodyPr/>
          <a:lstStyle/>
          <a:p>
            <a:pPr algn="l"/>
            <a:r>
              <a:rPr lang="en-US" sz="6000" dirty="0" smtClean="0">
                <a:latin typeface="+mj-lt"/>
              </a:rPr>
              <a:t>Recipe for Growth</a:t>
            </a:r>
            <a:endParaRPr lang="en-US" sz="600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29329"/>
            <a:ext cx="6400800" cy="1008689"/>
          </a:xfrm>
        </p:spPr>
        <p:txBody>
          <a:bodyPr/>
          <a:lstStyle/>
          <a:p>
            <a:pPr algn="l"/>
            <a:r>
              <a:rPr lang="en-US" dirty="0" smtClean="0"/>
              <a:t>Ephesians 4:15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42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34"/>
            <a:ext cx="8229600" cy="721781"/>
          </a:xfrm>
        </p:spPr>
        <p:txBody>
          <a:bodyPr/>
          <a:lstStyle/>
          <a:p>
            <a:r>
              <a:rPr lang="en-US" sz="6600" dirty="0" smtClean="0">
                <a:latin typeface="+mj-lt"/>
              </a:rPr>
              <a:t>Grace</a:t>
            </a:r>
            <a:endParaRPr lang="en-US" sz="9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201"/>
            <a:ext cx="8229600" cy="33944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God says He knows we will fail (</a:t>
            </a:r>
            <a:r>
              <a:rPr lang="en-US" dirty="0" err="1" smtClean="0"/>
              <a:t>Lk</a:t>
            </a:r>
            <a:r>
              <a:rPr lang="en-US" dirty="0" smtClean="0"/>
              <a:t>. 22:31-34; Matt. 26:41; 1 Jn. 1:8-2:2).</a:t>
            </a:r>
          </a:p>
          <a:p>
            <a:r>
              <a:rPr lang="en-US" dirty="0" smtClean="0"/>
              <a:t>He knows what causes our failure (Heb. 4:15-16).</a:t>
            </a:r>
          </a:p>
          <a:p>
            <a:r>
              <a:rPr lang="en-US" dirty="0" smtClean="0"/>
              <a:t>His grace is immeasurable (1 Tim. 1:16).</a:t>
            </a:r>
          </a:p>
          <a:p>
            <a:r>
              <a:rPr lang="en-US" dirty="0" smtClean="0"/>
              <a:t>We must provide the same grace (Matt. 18:21-22; </a:t>
            </a:r>
            <a:r>
              <a:rPr lang="en-US" dirty="0" err="1" smtClean="0"/>
              <a:t>Lk</a:t>
            </a:r>
            <a:r>
              <a:rPr lang="en-US" dirty="0" smtClean="0"/>
              <a:t>. 17:4).</a:t>
            </a:r>
          </a:p>
          <a:p>
            <a:r>
              <a:rPr lang="en-US" dirty="0" smtClean="0"/>
              <a:t>We must provide grace when there is weakness and matters of judgment (Rom. 14:1-2; Eph. 4:1-3; 2 Tim. 2:24).</a:t>
            </a:r>
          </a:p>
          <a:p>
            <a:r>
              <a:rPr lang="en-US" dirty="0" smtClean="0"/>
              <a:t>We must provide grace to those who are hurting (1 Thess. 5:14-15).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8254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34"/>
            <a:ext cx="8229600" cy="721781"/>
          </a:xfrm>
        </p:spPr>
        <p:txBody>
          <a:bodyPr/>
          <a:lstStyle/>
          <a:p>
            <a:r>
              <a:rPr lang="en-US" sz="6600" dirty="0" smtClean="0">
                <a:latin typeface="+mj-lt"/>
              </a:rPr>
              <a:t>Truth</a:t>
            </a:r>
            <a:endParaRPr lang="en-US" sz="6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823" y="1261201"/>
            <a:ext cx="8686800" cy="38823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Grace gives us freedom to look clearly at the truth (Jn. 3:19-21; Psa. 139:23-24).</a:t>
            </a:r>
          </a:p>
          <a:p>
            <a:r>
              <a:rPr lang="en-US" dirty="0" smtClean="0"/>
              <a:t>Confession is about agreement with the truth (1 Jn. 1:8; 2:23).</a:t>
            </a:r>
          </a:p>
          <a:p>
            <a:r>
              <a:rPr lang="en-US" dirty="0" smtClean="0"/>
              <a:t>There can be no growth without confession (Jn. 9:40-41; </a:t>
            </a:r>
            <a:r>
              <a:rPr lang="en-US" dirty="0" err="1" smtClean="0"/>
              <a:t>Lk</a:t>
            </a:r>
            <a:r>
              <a:rPr lang="en-US" dirty="0" smtClean="0"/>
              <a:t>. 18:11).</a:t>
            </a:r>
          </a:p>
          <a:p>
            <a:r>
              <a:rPr lang="en-US" dirty="0" smtClean="0"/>
              <a:t>When we confess, we are working from reality (2 Sam. 12:13-14).</a:t>
            </a:r>
          </a:p>
          <a:p>
            <a:r>
              <a:rPr lang="en-US" dirty="0" smtClean="0"/>
              <a:t>Many are unwilling to confess because they are afraid of starting over (Heb. 5:12-14).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63032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34"/>
            <a:ext cx="8229600" cy="721781"/>
          </a:xfrm>
        </p:spPr>
        <p:txBody>
          <a:bodyPr/>
          <a:lstStyle/>
          <a:p>
            <a:r>
              <a:rPr lang="en-US" sz="6600" dirty="0" smtClean="0">
                <a:latin typeface="+mj-lt"/>
              </a:rPr>
              <a:t>Time</a:t>
            </a:r>
            <a:endParaRPr lang="en-US" sz="6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823" y="1261201"/>
            <a:ext cx="8686800" cy="33944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Time will always be needed for growth (2 Pet. 1:5-8).</a:t>
            </a:r>
          </a:p>
          <a:p>
            <a:r>
              <a:rPr lang="en-US" dirty="0" smtClean="0"/>
              <a:t>This idea is illustrated in planting, watering, and increasing (1 Cor. 3:6; Psa. 1:3).</a:t>
            </a:r>
          </a:p>
          <a:p>
            <a:r>
              <a:rPr lang="en-US" dirty="0" smtClean="0"/>
              <a:t>We need to give others time and we need to give it to ourselves (Jas. 1:2-8).</a:t>
            </a:r>
          </a:p>
          <a:p>
            <a:r>
              <a:rPr lang="en-US" dirty="0" smtClean="0"/>
              <a:t>Growth will never be something completed while you live (Phil. 3:12-15; 2 Tim. 4:7-8).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18790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260</Words>
  <Application>Microsoft Macintosh PowerPoint</Application>
  <PresentationFormat>On-screen Show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Always Forever</vt:lpstr>
      <vt:lpstr>Calibri</vt:lpstr>
      <vt:lpstr>Arial</vt:lpstr>
      <vt:lpstr>Office Theme</vt:lpstr>
      <vt:lpstr>Recipe for Growth</vt:lpstr>
      <vt:lpstr>Grace</vt:lpstr>
      <vt:lpstr>Truth</vt:lpstr>
      <vt:lpstr>Time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Russell</dc:creator>
  <cp:lastModifiedBy>Microsoft Office User</cp:lastModifiedBy>
  <cp:revision>5</cp:revision>
  <dcterms:created xsi:type="dcterms:W3CDTF">2015-11-29T04:33:11Z</dcterms:created>
  <dcterms:modified xsi:type="dcterms:W3CDTF">2015-12-01T04:13:13Z</dcterms:modified>
</cp:coreProperties>
</file>