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3"/>
    <p:restoredTop sz="94705"/>
  </p:normalViewPr>
  <p:slideViewPr>
    <p:cSldViewPr snapToGrid="0" snapToObjects="1">
      <p:cViewPr>
        <p:scale>
          <a:sx n="94" d="100"/>
          <a:sy n="94" d="100"/>
        </p:scale>
        <p:origin x="1952" y="10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B49F-5875-E04B-A078-50205A98E542}" type="datetimeFigureOut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75824-D604-CC40-91C5-A4E9BF885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5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B49F-5875-E04B-A078-50205A98E542}" type="datetimeFigureOut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75824-D604-CC40-91C5-A4E9BF885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29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B49F-5875-E04B-A078-50205A98E542}" type="datetimeFigureOut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75824-D604-CC40-91C5-A4E9BF885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15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B49F-5875-E04B-A078-50205A98E542}" type="datetimeFigureOut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75824-D604-CC40-91C5-A4E9BF885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6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B49F-5875-E04B-A078-50205A98E542}" type="datetimeFigureOut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75824-D604-CC40-91C5-A4E9BF885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7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B49F-5875-E04B-A078-50205A98E542}" type="datetimeFigureOut">
              <a:rPr lang="en-US" smtClean="0"/>
              <a:t>11/9/15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75824-D604-CC40-91C5-A4E9BF885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98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B49F-5875-E04B-A078-50205A98E542}" type="datetimeFigureOut">
              <a:rPr lang="en-US" smtClean="0"/>
              <a:t>11/9/15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75824-D604-CC40-91C5-A4E9BF885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36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B49F-5875-E04B-A078-50205A98E542}" type="datetimeFigureOut">
              <a:rPr lang="en-US" smtClean="0"/>
              <a:t>11/9/15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75824-D604-CC40-91C5-A4E9BF885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60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B49F-5875-E04B-A078-50205A98E542}" type="datetimeFigureOut">
              <a:rPr lang="en-US" smtClean="0"/>
              <a:t>11/9/15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75824-D604-CC40-91C5-A4E9BF885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6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B49F-5875-E04B-A078-50205A98E542}" type="datetimeFigureOut">
              <a:rPr lang="en-US" smtClean="0"/>
              <a:t>11/9/15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75824-D604-CC40-91C5-A4E9BF885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1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B49F-5875-E04B-A078-50205A98E542}" type="datetimeFigureOut">
              <a:rPr lang="en-US" smtClean="0"/>
              <a:t>11/9/15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75824-D604-CC40-91C5-A4E9BF885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07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"/>
            <a:ext cx="9144000" cy="514349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2B49F-5875-E04B-A078-50205A98E542}" type="datetimeFigureOut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75824-D604-CC40-91C5-A4E9BF885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0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small">
          <a:solidFill>
            <a:schemeClr val="bg1"/>
          </a:solidFill>
          <a:effectLst>
            <a:glow rad="190500">
              <a:schemeClr val="tx1">
                <a:alpha val="65000"/>
              </a:schemeClr>
            </a:glow>
          </a:effectLst>
          <a:latin typeface="Futura"/>
          <a:ea typeface="+mj-ea"/>
          <a:cs typeface="Futur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effectLst>
            <a:glow rad="1905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effectLst>
            <a:glow rad="1905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effectLst>
            <a:glow rad="1905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effectLst>
            <a:glow rad="1905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effectLst>
            <a:glow rad="1905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996" y="0"/>
            <a:ext cx="3587169" cy="2985459"/>
          </a:xfrm>
        </p:spPr>
        <p:txBody>
          <a:bodyPr>
            <a:normAutofit/>
          </a:bodyPr>
          <a:lstStyle/>
          <a:p>
            <a:pPr algn="l"/>
            <a:r>
              <a:rPr lang="en-US" sz="6600" dirty="0" smtClean="0"/>
              <a:t>Religion</a:t>
            </a:r>
            <a:r>
              <a:rPr lang="en-US" sz="6600" dirty="0"/>
              <a:t/>
            </a:r>
            <a:br>
              <a:rPr lang="en-US" sz="6600" dirty="0"/>
            </a:br>
            <a:r>
              <a:rPr lang="en-US" sz="3600" dirty="0" smtClean="0"/>
              <a:t>and</a:t>
            </a:r>
            <a:br>
              <a:rPr lang="en-US" sz="3600" dirty="0" smtClean="0"/>
            </a:br>
            <a:r>
              <a:rPr lang="en-US" sz="6600" dirty="0" smtClean="0"/>
              <a:t>Politics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32" y="2599743"/>
            <a:ext cx="3897939" cy="817999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FFFF"/>
                </a:solidFill>
              </a:rPr>
              <a:t>Titus 3:1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92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9"/>
            <a:ext cx="91440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Danger of Too Much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7654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must always remember that we are pilgrims (Phil. 3:20; 1 Pet. 2:11).</a:t>
            </a:r>
          </a:p>
          <a:p>
            <a:r>
              <a:rPr lang="en-US" dirty="0" smtClean="0"/>
              <a:t>Where is your heart (Matt. 6:19-21)?</a:t>
            </a:r>
          </a:p>
          <a:p>
            <a:r>
              <a:rPr lang="en-US" dirty="0" smtClean="0"/>
              <a:t>Our involvement in any earthly thing must be restrained (1 Cor. 7:29-31).</a:t>
            </a:r>
          </a:p>
          <a:p>
            <a:r>
              <a:rPr lang="en-US" dirty="0" smtClean="0"/>
              <a:t>Be careful not to confuse godliness with politically aligned views (Matt. 10:4; 22:17-21; </a:t>
            </a:r>
            <a:r>
              <a:rPr lang="en-US" dirty="0" err="1" smtClean="0"/>
              <a:t>Lk</a:t>
            </a:r>
            <a:r>
              <a:rPr lang="en-US" dirty="0" smtClean="0"/>
              <a:t>. 5:27; Jn. 2:14-17; Matt. 16:25).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30947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9"/>
            <a:ext cx="91440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Danger of Too Little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7654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We not to be completely disengaged (1 Cor. 7:29-31).</a:t>
            </a:r>
          </a:p>
          <a:p>
            <a:r>
              <a:rPr lang="en-US" dirty="0" smtClean="0"/>
              <a:t>We </a:t>
            </a:r>
            <a:r>
              <a:rPr lang="en-US" i="1" dirty="0" smtClean="0"/>
              <a:t>are </a:t>
            </a:r>
            <a:r>
              <a:rPr lang="en-US" dirty="0" smtClean="0"/>
              <a:t>affected by what happens here (Jer. 29:7).</a:t>
            </a:r>
          </a:p>
          <a:p>
            <a:r>
              <a:rPr lang="en-US" dirty="0" smtClean="0"/>
              <a:t>What we do as Christians can be affected by politics (1 Tim. 2:1-3).</a:t>
            </a:r>
          </a:p>
          <a:p>
            <a:r>
              <a:rPr lang="en-US" dirty="0" smtClean="0"/>
              <a:t>Even if we only delay the inevitable, that is worth doing (2 </a:t>
            </a:r>
            <a:r>
              <a:rPr lang="en-US" dirty="0" err="1" smtClean="0"/>
              <a:t>Kgs</a:t>
            </a:r>
            <a:r>
              <a:rPr lang="en-US" dirty="0" smtClean="0"/>
              <a:t>. 22:15-23:3).</a:t>
            </a:r>
          </a:p>
          <a:p>
            <a:r>
              <a:rPr lang="en-US" dirty="0" smtClean="0"/>
              <a:t>Let us never get to the point where we are unmoved by sin and injustice (Isa. 1:17; </a:t>
            </a:r>
            <a:r>
              <a:rPr lang="en-US" dirty="0" err="1" smtClean="0"/>
              <a:t>Lk</a:t>
            </a:r>
            <a:r>
              <a:rPr lang="en-US" dirty="0" smtClean="0"/>
              <a:t>. 10:31-32; Rev. 2:6).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11736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172</Words>
  <Application>Microsoft Macintosh PowerPoint</Application>
  <PresentationFormat>On-screen Show (16:9)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Futura</vt:lpstr>
      <vt:lpstr>Arial</vt:lpstr>
      <vt:lpstr>Office Theme</vt:lpstr>
      <vt:lpstr>Religion and Politics</vt:lpstr>
      <vt:lpstr>The Danger of Too Much Involvement</vt:lpstr>
      <vt:lpstr>The Danger of Too Little Involvement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Religion and Politics</dc:title>
  <dc:creator>Stephen Russell</dc:creator>
  <cp:lastModifiedBy>Microsoft Office User</cp:lastModifiedBy>
  <cp:revision>5</cp:revision>
  <dcterms:created xsi:type="dcterms:W3CDTF">2015-10-28T21:05:56Z</dcterms:created>
  <dcterms:modified xsi:type="dcterms:W3CDTF">2015-11-09T15:54:09Z</dcterms:modified>
</cp:coreProperties>
</file>